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2918400"/>
  <p:notesSz cx="16002000" cy="32461200"/>
  <p:defaultTextStyle>
    <a:defPPr>
      <a:defRPr lang="en-US"/>
    </a:defPPr>
    <a:lvl1pPr algn="l" rtl="0" fontAlgn="base">
      <a:spcBef>
        <a:spcPct val="0"/>
      </a:spcBef>
      <a:spcAft>
        <a:spcPct val="0"/>
      </a:spcAft>
      <a:defRPr sz="3733" kern="1200">
        <a:solidFill>
          <a:schemeClr val="tx1"/>
        </a:solidFill>
        <a:latin typeface="Arial" charset="0"/>
        <a:ea typeface="ヒラギノ角ゴ Pro W3" charset="-128"/>
        <a:cs typeface="+mn-cs"/>
      </a:defRPr>
    </a:lvl1pPr>
    <a:lvl2pPr marL="710997" algn="l" rtl="0" fontAlgn="base">
      <a:spcBef>
        <a:spcPct val="0"/>
      </a:spcBef>
      <a:spcAft>
        <a:spcPct val="0"/>
      </a:spcAft>
      <a:defRPr sz="3733" kern="1200">
        <a:solidFill>
          <a:schemeClr val="tx1"/>
        </a:solidFill>
        <a:latin typeface="Arial" charset="0"/>
        <a:ea typeface="ヒラギノ角ゴ Pro W3" charset="-128"/>
        <a:cs typeface="+mn-cs"/>
      </a:defRPr>
    </a:lvl2pPr>
    <a:lvl3pPr marL="1421995" algn="l" rtl="0" fontAlgn="base">
      <a:spcBef>
        <a:spcPct val="0"/>
      </a:spcBef>
      <a:spcAft>
        <a:spcPct val="0"/>
      </a:spcAft>
      <a:defRPr sz="3733" kern="1200">
        <a:solidFill>
          <a:schemeClr val="tx1"/>
        </a:solidFill>
        <a:latin typeface="Arial" charset="0"/>
        <a:ea typeface="ヒラギノ角ゴ Pro W3" charset="-128"/>
        <a:cs typeface="+mn-cs"/>
      </a:defRPr>
    </a:lvl3pPr>
    <a:lvl4pPr marL="2132992" algn="l" rtl="0" fontAlgn="base">
      <a:spcBef>
        <a:spcPct val="0"/>
      </a:spcBef>
      <a:spcAft>
        <a:spcPct val="0"/>
      </a:spcAft>
      <a:defRPr sz="3733" kern="1200">
        <a:solidFill>
          <a:schemeClr val="tx1"/>
        </a:solidFill>
        <a:latin typeface="Arial" charset="0"/>
        <a:ea typeface="ヒラギノ角ゴ Pro W3" charset="-128"/>
        <a:cs typeface="+mn-cs"/>
      </a:defRPr>
    </a:lvl4pPr>
    <a:lvl5pPr marL="2843989" algn="l" rtl="0" fontAlgn="base">
      <a:spcBef>
        <a:spcPct val="0"/>
      </a:spcBef>
      <a:spcAft>
        <a:spcPct val="0"/>
      </a:spcAft>
      <a:defRPr sz="3733" kern="1200">
        <a:solidFill>
          <a:schemeClr val="tx1"/>
        </a:solidFill>
        <a:latin typeface="Arial" charset="0"/>
        <a:ea typeface="ヒラギノ角ゴ Pro W3" charset="-128"/>
        <a:cs typeface="+mn-cs"/>
      </a:defRPr>
    </a:lvl5pPr>
    <a:lvl6pPr marL="3554986" algn="l" defTabSz="1421995" rtl="0" eaLnBrk="1" latinLnBrk="0" hangingPunct="1">
      <a:defRPr sz="3733" kern="1200">
        <a:solidFill>
          <a:schemeClr val="tx1"/>
        </a:solidFill>
        <a:latin typeface="Arial" charset="0"/>
        <a:ea typeface="ヒラギノ角ゴ Pro W3" charset="-128"/>
        <a:cs typeface="+mn-cs"/>
      </a:defRPr>
    </a:lvl6pPr>
    <a:lvl7pPr marL="4265984" algn="l" defTabSz="1421995" rtl="0" eaLnBrk="1" latinLnBrk="0" hangingPunct="1">
      <a:defRPr sz="3733" kern="1200">
        <a:solidFill>
          <a:schemeClr val="tx1"/>
        </a:solidFill>
        <a:latin typeface="Arial" charset="0"/>
        <a:ea typeface="ヒラギノ角ゴ Pro W3" charset="-128"/>
        <a:cs typeface="+mn-cs"/>
      </a:defRPr>
    </a:lvl7pPr>
    <a:lvl8pPr marL="4976982" algn="l" defTabSz="1421995" rtl="0" eaLnBrk="1" latinLnBrk="0" hangingPunct="1">
      <a:defRPr sz="3733" kern="1200">
        <a:solidFill>
          <a:schemeClr val="tx1"/>
        </a:solidFill>
        <a:latin typeface="Arial" charset="0"/>
        <a:ea typeface="ヒラギノ角ゴ Pro W3" charset="-128"/>
        <a:cs typeface="+mn-cs"/>
      </a:defRPr>
    </a:lvl8pPr>
    <a:lvl9pPr marL="5687978" algn="l" defTabSz="1421995" rtl="0" eaLnBrk="1" latinLnBrk="0" hangingPunct="1">
      <a:defRPr sz="3733"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151173-5C36-7254-A5BA-F6E8ED26F3CF}" name="Wiley, Kevin Keith" initials="WKK" userId="S::kkw4@musc.edu::5c2b2bc8-b397-4785-89c3-dda2f928fc35" providerId="AD"/>
  <p188:author id="{21A568A5-3FCB-7606-7F94-4A3B81FAAD8F}" name="Williams, Dunc" initials="WD" userId="S::jdw26@musc.edu::0074d4c4-1987-4f5d-96bd-7fcecb2fc5e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4596E"/>
    <a:srgbClr val="004772"/>
    <a:srgbClr val="30677C"/>
    <a:srgbClr val="FFF46E"/>
    <a:srgbClr val="FFD062"/>
    <a:srgbClr val="FFFFA3"/>
    <a:srgbClr val="FDFFD7"/>
    <a:srgbClr val="02109A"/>
    <a:srgbClr val="0312A3"/>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85137"/>
  </p:normalViewPr>
  <p:slideViewPr>
    <p:cSldViewPr snapToGrid="0">
      <p:cViewPr>
        <p:scale>
          <a:sx n="57" d="100"/>
          <a:sy n="57" d="100"/>
        </p:scale>
        <p:origin x="-2488" y="-7000"/>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76926" tIns="138463" rIns="276926" bIns="138463" numCol="1" anchor="t" anchorCtr="0" compatLnSpc="1">
            <a:prstTxWarp prst="textNoShape">
              <a:avLst/>
            </a:prstTxWarp>
          </a:bodyPr>
          <a:lstStyle>
            <a:lvl1pPr defTabSz="2768600" eaLnBrk="0" hangingPunct="0">
              <a:defRPr sz="3600"/>
            </a:lvl1pPr>
          </a:lstStyle>
          <a:p>
            <a:endParaRPr lang="en-US" altLang="en-US"/>
          </a:p>
        </p:txBody>
      </p:sp>
      <p:sp>
        <p:nvSpPr>
          <p:cNvPr id="3" name="Date Placeholder 2"/>
          <p:cNvSpPr>
            <a:spLocks noGrp="1"/>
          </p:cNvSpPr>
          <p:nvPr>
            <p:ph type="dt" sz="quarter" idx="1"/>
          </p:nvPr>
        </p:nvSpPr>
        <p:spPr bwMode="auto">
          <a:xfrm>
            <a:off x="9064625" y="0"/>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6926" tIns="138463" rIns="276926" bIns="138463" numCol="1" anchor="t" anchorCtr="0" compatLnSpc="1">
            <a:prstTxWarp prst="textNoShape">
              <a:avLst/>
            </a:prstTxWarp>
          </a:bodyPr>
          <a:lstStyle>
            <a:lvl1pPr algn="r" defTabSz="2768600" eaLnBrk="0" hangingPunct="0">
              <a:defRPr sz="3600"/>
            </a:lvl1pPr>
          </a:lstStyle>
          <a:p>
            <a:fld id="{8ECFCE87-B9D9-DF44-A460-786E13CAA27D}" type="datetime1">
              <a:rPr lang="en-US" altLang="en-US"/>
              <a:pPr/>
              <a:t>5/15/26</a:t>
            </a:fld>
            <a:endParaRPr lang="en-US" altLang="en-US"/>
          </a:p>
        </p:txBody>
      </p:sp>
      <p:sp>
        <p:nvSpPr>
          <p:cNvPr id="4" name="Footer Placeholder 3"/>
          <p:cNvSpPr>
            <a:spLocks noGrp="1"/>
          </p:cNvSpPr>
          <p:nvPr>
            <p:ph type="ftr" sz="quarter" idx="2"/>
          </p:nvPr>
        </p:nvSpPr>
        <p:spPr bwMode="auto">
          <a:xfrm>
            <a:off x="0" y="30832425"/>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76926" tIns="138463" rIns="276926" bIns="138463" numCol="1" anchor="b" anchorCtr="0" compatLnSpc="1">
            <a:prstTxWarp prst="textNoShape">
              <a:avLst/>
            </a:prstTxWarp>
          </a:bodyPr>
          <a:lstStyle>
            <a:lvl1pPr defTabSz="2768600" eaLnBrk="0" hangingPunct="0">
              <a:defRPr sz="3600"/>
            </a:lvl1pPr>
          </a:lstStyle>
          <a:p>
            <a:endParaRPr lang="en-US" altLang="en-US"/>
          </a:p>
        </p:txBody>
      </p:sp>
      <p:sp>
        <p:nvSpPr>
          <p:cNvPr id="5" name="Slide Number Placeholder 4"/>
          <p:cNvSpPr>
            <a:spLocks noGrp="1"/>
          </p:cNvSpPr>
          <p:nvPr>
            <p:ph type="sldNum" sz="quarter" idx="3"/>
          </p:nvPr>
        </p:nvSpPr>
        <p:spPr bwMode="auto">
          <a:xfrm>
            <a:off x="9064625" y="30832425"/>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6926" tIns="138463" rIns="276926" bIns="138463" numCol="1" anchor="b" anchorCtr="0" compatLnSpc="1">
            <a:prstTxWarp prst="textNoShape">
              <a:avLst/>
            </a:prstTxWarp>
          </a:bodyPr>
          <a:lstStyle>
            <a:lvl1pPr algn="r" defTabSz="2768600" eaLnBrk="0" hangingPunct="0">
              <a:defRPr sz="3600"/>
            </a:lvl1pPr>
          </a:lstStyle>
          <a:p>
            <a:fld id="{7F928048-4A9A-C946-8FE3-277DD51D38B9}" type="slidenum">
              <a:rPr lang="en-US" altLang="en-US"/>
              <a:pPr/>
              <a:t>‹#›</a:t>
            </a:fld>
            <a:endParaRPr lang="en-US" altLang="en-US"/>
          </a:p>
        </p:txBody>
      </p:sp>
    </p:spTree>
    <p:extLst>
      <p:ext uri="{BB962C8B-B14F-4D97-AF65-F5344CB8AC3E}">
        <p14:creationId xmlns:p14="http://schemas.microsoft.com/office/powerpoint/2010/main" val="1381484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76926" tIns="138463" rIns="276926" bIns="138463" numCol="1" anchor="t" anchorCtr="0" compatLnSpc="1">
            <a:prstTxWarp prst="textNoShape">
              <a:avLst/>
            </a:prstTxWarp>
          </a:bodyPr>
          <a:lstStyle>
            <a:lvl1pPr defTabSz="2768600" eaLnBrk="0" hangingPunct="0">
              <a:defRPr sz="3600"/>
            </a:lvl1pPr>
          </a:lstStyle>
          <a:p>
            <a:endParaRPr lang="en-US" altLang="en-US"/>
          </a:p>
        </p:txBody>
      </p:sp>
      <p:sp>
        <p:nvSpPr>
          <p:cNvPr id="3" name="Date Placeholder 2"/>
          <p:cNvSpPr>
            <a:spLocks noGrp="1"/>
          </p:cNvSpPr>
          <p:nvPr>
            <p:ph type="dt" idx="1"/>
          </p:nvPr>
        </p:nvSpPr>
        <p:spPr bwMode="auto">
          <a:xfrm>
            <a:off x="9064625" y="0"/>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76926" tIns="138463" rIns="276926" bIns="138463" numCol="1" anchor="t" anchorCtr="0" compatLnSpc="1">
            <a:prstTxWarp prst="textNoShape">
              <a:avLst/>
            </a:prstTxWarp>
          </a:bodyPr>
          <a:lstStyle>
            <a:lvl1pPr algn="r" defTabSz="2768600" eaLnBrk="0" hangingPunct="0">
              <a:defRPr sz="3600"/>
            </a:lvl1pPr>
          </a:lstStyle>
          <a:p>
            <a:fld id="{8C457D4A-AA01-0A49-8988-3499F9BAB4E6}" type="datetime1">
              <a:rPr lang="en-US" altLang="en-US"/>
              <a:pPr/>
              <a:t>5/15/26</a:t>
            </a:fld>
            <a:endParaRPr lang="en-US" altLang="en-US"/>
          </a:p>
        </p:txBody>
      </p:sp>
      <p:sp>
        <p:nvSpPr>
          <p:cNvPr id="4" name="Slide Image Placeholder 3"/>
          <p:cNvSpPr>
            <a:spLocks noGrp="1" noRot="1" noChangeAspect="1"/>
          </p:cNvSpPr>
          <p:nvPr>
            <p:ph type="sldImg" idx="2"/>
          </p:nvPr>
        </p:nvSpPr>
        <p:spPr bwMode="auto">
          <a:xfrm>
            <a:off x="-114300" y="2435225"/>
            <a:ext cx="16230600" cy="12172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 name="Notes Placeholder 4"/>
          <p:cNvSpPr>
            <a:spLocks noGrp="1"/>
          </p:cNvSpPr>
          <p:nvPr>
            <p:ph type="body" sz="quarter" idx="3"/>
          </p:nvPr>
        </p:nvSpPr>
        <p:spPr bwMode="auto">
          <a:xfrm>
            <a:off x="1600200" y="15419388"/>
            <a:ext cx="12801600" cy="146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76926" tIns="138463" rIns="276926" bIns="1384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p:cNvSpPr>
            <a:spLocks noGrp="1"/>
          </p:cNvSpPr>
          <p:nvPr>
            <p:ph type="ftr" sz="quarter" idx="4"/>
          </p:nvPr>
        </p:nvSpPr>
        <p:spPr bwMode="auto">
          <a:xfrm>
            <a:off x="0" y="30832425"/>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76926" tIns="138463" rIns="276926" bIns="138463" numCol="1" anchor="b" anchorCtr="0" compatLnSpc="1">
            <a:prstTxWarp prst="textNoShape">
              <a:avLst/>
            </a:prstTxWarp>
          </a:bodyPr>
          <a:lstStyle>
            <a:lvl1pPr defTabSz="2768600" eaLnBrk="0" hangingPunct="0">
              <a:defRPr sz="3600"/>
            </a:lvl1pPr>
          </a:lstStyle>
          <a:p>
            <a:endParaRPr lang="en-US" altLang="en-US"/>
          </a:p>
        </p:txBody>
      </p:sp>
      <p:sp>
        <p:nvSpPr>
          <p:cNvPr id="7" name="Slide Number Placeholder 6"/>
          <p:cNvSpPr>
            <a:spLocks noGrp="1"/>
          </p:cNvSpPr>
          <p:nvPr>
            <p:ph type="sldNum" sz="quarter" idx="5"/>
          </p:nvPr>
        </p:nvSpPr>
        <p:spPr bwMode="auto">
          <a:xfrm>
            <a:off x="9064625" y="30832425"/>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76926" tIns="138463" rIns="276926" bIns="138463" numCol="1" anchor="b" anchorCtr="0" compatLnSpc="1">
            <a:prstTxWarp prst="textNoShape">
              <a:avLst/>
            </a:prstTxWarp>
          </a:bodyPr>
          <a:lstStyle>
            <a:lvl1pPr algn="r" defTabSz="2768600" eaLnBrk="0" hangingPunct="0">
              <a:defRPr sz="3600"/>
            </a:lvl1pPr>
          </a:lstStyle>
          <a:p>
            <a:fld id="{99E659E3-5F77-CC48-8219-1211CB14D7FA}" type="slidenum">
              <a:rPr lang="en-US" altLang="en-US"/>
              <a:pPr/>
              <a:t>‹#›</a:t>
            </a:fld>
            <a:endParaRPr lang="en-US" altLang="en-US"/>
          </a:p>
        </p:txBody>
      </p:sp>
    </p:spTree>
    <p:extLst>
      <p:ext uri="{BB962C8B-B14F-4D97-AF65-F5344CB8AC3E}">
        <p14:creationId xmlns:p14="http://schemas.microsoft.com/office/powerpoint/2010/main" val="1367638422"/>
      </p:ext>
    </p:extLst>
  </p:cSld>
  <p:clrMap bg1="lt1" tx1="dk1" bg2="lt2" tx2="dk2" accent1="accent1" accent2="accent2" accent3="accent3" accent4="accent4" accent5="accent5" accent6="accent6" hlink="hlink" folHlink="folHlink"/>
  <p:notesStyle>
    <a:lvl1pPr algn="l" defTabSz="710997" rtl="0" eaLnBrk="0" fontAlgn="base" hangingPunct="0">
      <a:spcBef>
        <a:spcPct val="30000"/>
      </a:spcBef>
      <a:spcAft>
        <a:spcPct val="0"/>
      </a:spcAft>
      <a:defRPr sz="1867" kern="1200">
        <a:solidFill>
          <a:schemeClr val="tx1"/>
        </a:solidFill>
        <a:latin typeface="+mn-lt"/>
        <a:ea typeface="ＭＳ Ｐゴシック" pitchFamily="80" charset="-128"/>
        <a:cs typeface="ＭＳ Ｐゴシック" pitchFamily="80" charset="-128"/>
      </a:defRPr>
    </a:lvl1pPr>
    <a:lvl2pPr marL="710997" algn="l" defTabSz="710997" rtl="0" eaLnBrk="0" fontAlgn="base" hangingPunct="0">
      <a:spcBef>
        <a:spcPct val="30000"/>
      </a:spcBef>
      <a:spcAft>
        <a:spcPct val="0"/>
      </a:spcAft>
      <a:defRPr sz="1867" kern="1200">
        <a:solidFill>
          <a:schemeClr val="tx1"/>
        </a:solidFill>
        <a:latin typeface="+mn-lt"/>
        <a:ea typeface="ＭＳ Ｐゴシック" pitchFamily="80" charset="-128"/>
        <a:cs typeface="+mn-cs"/>
      </a:defRPr>
    </a:lvl2pPr>
    <a:lvl3pPr marL="1421995" algn="l" defTabSz="710997" rtl="0" eaLnBrk="0" fontAlgn="base" hangingPunct="0">
      <a:spcBef>
        <a:spcPct val="30000"/>
      </a:spcBef>
      <a:spcAft>
        <a:spcPct val="0"/>
      </a:spcAft>
      <a:defRPr sz="1867" kern="1200">
        <a:solidFill>
          <a:schemeClr val="tx1"/>
        </a:solidFill>
        <a:latin typeface="+mn-lt"/>
        <a:ea typeface="ＭＳ Ｐゴシック" pitchFamily="80" charset="-128"/>
        <a:cs typeface="+mn-cs"/>
      </a:defRPr>
    </a:lvl3pPr>
    <a:lvl4pPr marL="2132992" algn="l" defTabSz="710997" rtl="0" eaLnBrk="0" fontAlgn="base" hangingPunct="0">
      <a:spcBef>
        <a:spcPct val="30000"/>
      </a:spcBef>
      <a:spcAft>
        <a:spcPct val="0"/>
      </a:spcAft>
      <a:defRPr sz="1867" kern="1200">
        <a:solidFill>
          <a:schemeClr val="tx1"/>
        </a:solidFill>
        <a:latin typeface="+mn-lt"/>
        <a:ea typeface="ＭＳ Ｐゴシック" pitchFamily="80" charset="-128"/>
        <a:cs typeface="+mn-cs"/>
      </a:defRPr>
    </a:lvl4pPr>
    <a:lvl5pPr marL="2843989" algn="l" defTabSz="710997" rtl="0" eaLnBrk="0" fontAlgn="base" hangingPunct="0">
      <a:spcBef>
        <a:spcPct val="30000"/>
      </a:spcBef>
      <a:spcAft>
        <a:spcPct val="0"/>
      </a:spcAft>
      <a:defRPr sz="1867" kern="1200">
        <a:solidFill>
          <a:schemeClr val="tx1"/>
        </a:solidFill>
        <a:latin typeface="+mn-lt"/>
        <a:ea typeface="ＭＳ Ｐゴシック" pitchFamily="80" charset="-128"/>
        <a:cs typeface="+mn-cs"/>
      </a:defRPr>
    </a:lvl5pPr>
    <a:lvl6pPr marL="3554986" algn="l" defTabSz="710997" rtl="0" eaLnBrk="1" latinLnBrk="0" hangingPunct="1">
      <a:defRPr sz="1867" kern="1200">
        <a:solidFill>
          <a:schemeClr val="tx1"/>
        </a:solidFill>
        <a:latin typeface="+mn-lt"/>
        <a:ea typeface="+mn-ea"/>
        <a:cs typeface="+mn-cs"/>
      </a:defRPr>
    </a:lvl6pPr>
    <a:lvl7pPr marL="4265984" algn="l" defTabSz="710997" rtl="0" eaLnBrk="1" latinLnBrk="0" hangingPunct="1">
      <a:defRPr sz="1867" kern="1200">
        <a:solidFill>
          <a:schemeClr val="tx1"/>
        </a:solidFill>
        <a:latin typeface="+mn-lt"/>
        <a:ea typeface="+mn-ea"/>
        <a:cs typeface="+mn-cs"/>
      </a:defRPr>
    </a:lvl7pPr>
    <a:lvl8pPr marL="4976982" algn="l" defTabSz="710997" rtl="0" eaLnBrk="1" latinLnBrk="0" hangingPunct="1">
      <a:defRPr sz="1867" kern="1200">
        <a:solidFill>
          <a:schemeClr val="tx1"/>
        </a:solidFill>
        <a:latin typeface="+mn-lt"/>
        <a:ea typeface="+mn-ea"/>
        <a:cs typeface="+mn-cs"/>
      </a:defRPr>
    </a:lvl8pPr>
    <a:lvl9pPr marL="5687978" algn="l" defTabSz="710997" rtl="0" eaLnBrk="1" latinLnBrk="0" hangingPunct="1">
      <a:defRPr sz="18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xfrm>
            <a:off x="-114300" y="2435225"/>
            <a:ext cx="16230600" cy="12172950"/>
          </a:xfrm>
          <a:ln/>
        </p:spPr>
      </p:sp>
      <p:sp>
        <p:nvSpPr>
          <p:cNvPr id="16387" name="Notes Placeholder 2"/>
          <p:cNvSpPr>
            <a:spLocks noGrp="1"/>
          </p:cNvSpPr>
          <p:nvPr>
            <p:ph type="body" idx="1"/>
          </p:nvPr>
        </p:nvSpPr>
        <p:spPr/>
        <p:txBody>
          <a:bodyPr/>
          <a:lstStyle/>
          <a:p>
            <a:endParaRPr lang="en-US" altLang="en-US" dirty="0">
              <a:ea typeface="ＭＳ Ｐゴシック" charset="-128"/>
            </a:endParaRPr>
          </a:p>
        </p:txBody>
      </p:sp>
      <p:sp>
        <p:nvSpPr>
          <p:cNvPr id="16388" name="Slide Number Placeholder 3"/>
          <p:cNvSpPr>
            <a:spLocks noGrp="1"/>
          </p:cNvSpPr>
          <p:nvPr>
            <p:ph type="sldNum" sz="quarter" idx="5"/>
          </p:nvPr>
        </p:nvSpPr>
        <p:spPr>
          <a:noFill/>
        </p:spPr>
        <p:txBody>
          <a:bodyPr/>
          <a:lstStyle>
            <a:lvl1pPr defTabSz="2768600" eaLnBrk="0" hangingPunct="0">
              <a:defRPr sz="2400">
                <a:solidFill>
                  <a:schemeClr val="tx1"/>
                </a:solidFill>
                <a:latin typeface="Arial" charset="0"/>
                <a:ea typeface="ヒラギノ角ゴ Pro W3" charset="-128"/>
              </a:defRPr>
            </a:lvl1pPr>
            <a:lvl2pPr marL="10837863" indent="-9453563" defTabSz="2768600"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marL="50960338" indent="-46805850" defTabSz="2768600"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DCB68EA-96A9-A645-866E-E9371762A4E8}" type="slidenum">
              <a:rPr lang="en-US" altLang="en-US" sz="3600"/>
              <a:pPr/>
              <a:t>1</a:t>
            </a:fld>
            <a:endParaRPr lang="en-US" altLang="en-US" sz="3600"/>
          </a:p>
        </p:txBody>
      </p:sp>
    </p:spTree>
    <p:extLst>
      <p:ext uri="{BB962C8B-B14F-4D97-AF65-F5344CB8AC3E}">
        <p14:creationId xmlns:p14="http://schemas.microsoft.com/office/powerpoint/2010/main" val="2038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683"/>
            <a:ext cx="37307520" cy="7054850"/>
          </a:xfrm>
        </p:spPr>
        <p:txBody>
          <a:bodyPr/>
          <a:lstStyle/>
          <a:p>
            <a:r>
              <a:rPr lang="en-US"/>
              <a:t>Click to edit Master title style</a:t>
            </a:r>
          </a:p>
        </p:txBody>
      </p:sp>
      <p:sp>
        <p:nvSpPr>
          <p:cNvPr id="3" name="Subtitle 2"/>
          <p:cNvSpPr>
            <a:spLocks noGrp="1"/>
          </p:cNvSpPr>
          <p:nvPr>
            <p:ph type="subTitle" idx="1"/>
          </p:nvPr>
        </p:nvSpPr>
        <p:spPr>
          <a:xfrm>
            <a:off x="6583680" y="18653133"/>
            <a:ext cx="30723840" cy="8413750"/>
          </a:xfrm>
        </p:spPr>
        <p:txBody>
          <a:bodyPr/>
          <a:lstStyle>
            <a:lvl1pPr marL="0" indent="0" algn="ctr">
              <a:buNone/>
              <a:defRPr/>
            </a:lvl1pPr>
            <a:lvl2pPr marL="609570" indent="0" algn="ctr">
              <a:buNone/>
              <a:defRPr/>
            </a:lvl2pPr>
            <a:lvl3pPr marL="1219140" indent="0" algn="ctr">
              <a:buNone/>
              <a:defRPr/>
            </a:lvl3pPr>
            <a:lvl4pPr marL="1828709" indent="0" algn="ctr">
              <a:buNone/>
              <a:defRPr/>
            </a:lvl4pPr>
            <a:lvl5pPr marL="2438278" indent="0" algn="ctr">
              <a:buNone/>
              <a:defRPr/>
            </a:lvl5pPr>
            <a:lvl6pPr marL="3047848" indent="0" algn="ctr">
              <a:buNone/>
              <a:defRPr/>
            </a:lvl6pPr>
            <a:lvl7pPr marL="3657418" indent="0" algn="ctr">
              <a:buNone/>
              <a:defRPr/>
            </a:lvl7pPr>
            <a:lvl8pPr marL="4266987" indent="0" algn="ctr">
              <a:buNone/>
              <a:defRPr/>
            </a:lvl8pPr>
            <a:lvl9pPr marL="487655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F5230E1-C829-F74B-84F6-7E6C4FA516A3}" type="slidenum">
              <a:rPr lang="en-US" altLang="en-US"/>
              <a:pPr/>
              <a:t>‹#›</a:t>
            </a:fld>
            <a:endParaRPr lang="en-US" altLang="en-US"/>
          </a:p>
        </p:txBody>
      </p:sp>
    </p:spTree>
    <p:extLst>
      <p:ext uri="{BB962C8B-B14F-4D97-AF65-F5344CB8AC3E}">
        <p14:creationId xmlns:p14="http://schemas.microsoft.com/office/powerpoint/2010/main" val="10772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1E3EB35-0BE4-104E-AF27-2ACFF9F97E84}" type="slidenum">
              <a:rPr lang="en-US" altLang="en-US"/>
              <a:pPr/>
              <a:t>‹#›</a:t>
            </a:fld>
            <a:endParaRPr lang="en-US" altLang="en-US"/>
          </a:p>
        </p:txBody>
      </p:sp>
    </p:spTree>
    <p:extLst>
      <p:ext uri="{BB962C8B-B14F-4D97-AF65-F5344CB8AC3E}">
        <p14:creationId xmlns:p14="http://schemas.microsoft.com/office/powerpoint/2010/main" val="97921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480" y="2927357"/>
            <a:ext cx="9326880" cy="26333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1840" y="2927357"/>
            <a:ext cx="27736800" cy="2633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BF975AE-993F-F242-A991-C6F0509DAD59}" type="slidenum">
              <a:rPr lang="en-US" altLang="en-US"/>
              <a:pPr/>
              <a:t>‹#›</a:t>
            </a:fld>
            <a:endParaRPr lang="en-US" altLang="en-US"/>
          </a:p>
        </p:txBody>
      </p:sp>
    </p:spTree>
    <p:extLst>
      <p:ext uri="{BB962C8B-B14F-4D97-AF65-F5344CB8AC3E}">
        <p14:creationId xmlns:p14="http://schemas.microsoft.com/office/powerpoint/2010/main" val="148992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7385B38-E133-3243-BF9D-52D4BE1F91D5}" type="slidenum">
              <a:rPr lang="en-US" altLang="en-US"/>
              <a:pPr/>
              <a:t>‹#›</a:t>
            </a:fld>
            <a:endParaRPr lang="en-US" altLang="en-US"/>
          </a:p>
        </p:txBody>
      </p:sp>
    </p:spTree>
    <p:extLst>
      <p:ext uri="{BB962C8B-B14F-4D97-AF65-F5344CB8AC3E}">
        <p14:creationId xmlns:p14="http://schemas.microsoft.com/office/powerpoint/2010/main" val="144714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1850"/>
            <a:ext cx="37307520" cy="65405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3467101" y="13950950"/>
            <a:ext cx="37307520" cy="7200900"/>
          </a:xfrm>
        </p:spPr>
        <p:txBody>
          <a:bodyPr anchor="b"/>
          <a:lstStyle>
            <a:lvl1pPr marL="0" indent="0">
              <a:buNone/>
              <a:defRPr sz="2667"/>
            </a:lvl1pPr>
            <a:lvl2pPr marL="609570" indent="0">
              <a:buNone/>
              <a:defRPr sz="2400"/>
            </a:lvl2pPr>
            <a:lvl3pPr marL="1219140" indent="0">
              <a:buNone/>
              <a:defRPr sz="2133"/>
            </a:lvl3pPr>
            <a:lvl4pPr marL="1828709" indent="0">
              <a:buNone/>
              <a:defRPr sz="1867"/>
            </a:lvl4pPr>
            <a:lvl5pPr marL="2438278" indent="0">
              <a:buNone/>
              <a:defRPr sz="1867"/>
            </a:lvl5pPr>
            <a:lvl6pPr marL="3047848" indent="0">
              <a:buNone/>
              <a:defRPr sz="1867"/>
            </a:lvl6pPr>
            <a:lvl7pPr marL="3657418" indent="0">
              <a:buNone/>
              <a:defRPr sz="1867"/>
            </a:lvl7pPr>
            <a:lvl8pPr marL="4266987" indent="0">
              <a:buNone/>
              <a:defRPr sz="1867"/>
            </a:lvl8pPr>
            <a:lvl9pPr marL="4876557"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B621C69-A664-A746-97CD-3BA6508F5BEE}" type="slidenum">
              <a:rPr lang="en-US" altLang="en-US"/>
              <a:pPr/>
              <a:t>‹#›</a:t>
            </a:fld>
            <a:endParaRPr lang="en-US" altLang="en-US"/>
          </a:p>
        </p:txBody>
      </p:sp>
    </p:spTree>
    <p:extLst>
      <p:ext uri="{BB962C8B-B14F-4D97-AF65-F5344CB8AC3E}">
        <p14:creationId xmlns:p14="http://schemas.microsoft.com/office/powerpoint/2010/main" val="186332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1840" y="9509133"/>
            <a:ext cx="18531840" cy="1975167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67520" y="9509133"/>
            <a:ext cx="18531840" cy="1975167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A5982A9-1EA1-F644-B059-AE9ABB491ABB}" type="slidenum">
              <a:rPr lang="en-US" altLang="en-US"/>
              <a:pPr/>
              <a:t>‹#›</a:t>
            </a:fld>
            <a:endParaRPr lang="en-US" altLang="en-US"/>
          </a:p>
        </p:txBody>
      </p:sp>
    </p:spTree>
    <p:extLst>
      <p:ext uri="{BB962C8B-B14F-4D97-AF65-F5344CB8AC3E}">
        <p14:creationId xmlns:p14="http://schemas.microsoft.com/office/powerpoint/2010/main" val="15494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7626"/>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9176"/>
            <a:ext cx="19392901" cy="3070224"/>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2194560" y="10439407"/>
            <a:ext cx="19392901" cy="1896745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7369176"/>
            <a:ext cx="19400520" cy="3070224"/>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2296121" y="10439407"/>
            <a:ext cx="19400520" cy="1896745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89373006-C2E6-254D-8F9E-50A2F0066CF0}" type="slidenum">
              <a:rPr lang="en-US" altLang="en-US"/>
              <a:pPr/>
              <a:t>‹#›</a:t>
            </a:fld>
            <a:endParaRPr lang="en-US" altLang="en-US"/>
          </a:p>
        </p:txBody>
      </p:sp>
    </p:spTree>
    <p:extLst>
      <p:ext uri="{BB962C8B-B14F-4D97-AF65-F5344CB8AC3E}">
        <p14:creationId xmlns:p14="http://schemas.microsoft.com/office/powerpoint/2010/main" val="146710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7F3A17BE-2C8F-9642-9A12-108FD9FA3242}" type="slidenum">
              <a:rPr lang="en-US" altLang="en-US"/>
              <a:pPr/>
              <a:t>‹#›</a:t>
            </a:fld>
            <a:endParaRPr lang="en-US" altLang="en-US"/>
          </a:p>
        </p:txBody>
      </p:sp>
    </p:spTree>
    <p:extLst>
      <p:ext uri="{BB962C8B-B14F-4D97-AF65-F5344CB8AC3E}">
        <p14:creationId xmlns:p14="http://schemas.microsoft.com/office/powerpoint/2010/main" val="27759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084D6B09-9B4B-B144-8A9E-B2B62518786E}" type="slidenum">
              <a:rPr lang="en-US" altLang="en-US"/>
              <a:pPr/>
              <a:t>‹#›</a:t>
            </a:fld>
            <a:endParaRPr lang="en-US" altLang="en-US"/>
          </a:p>
        </p:txBody>
      </p:sp>
    </p:spTree>
    <p:extLst>
      <p:ext uri="{BB962C8B-B14F-4D97-AF65-F5344CB8AC3E}">
        <p14:creationId xmlns:p14="http://schemas.microsoft.com/office/powerpoint/2010/main" val="117822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1283"/>
            <a:ext cx="14439901" cy="5578474"/>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17160240" y="1311283"/>
            <a:ext cx="24536400" cy="2809557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0" y="6889750"/>
            <a:ext cx="14439901" cy="22517100"/>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142BB29-EEAE-F347-A939-20AB561493C2}" type="slidenum">
              <a:rPr lang="en-US" altLang="en-US"/>
              <a:pPr/>
              <a:t>‹#›</a:t>
            </a:fld>
            <a:endParaRPr lang="en-US" altLang="en-US"/>
          </a:p>
        </p:txBody>
      </p:sp>
    </p:spTree>
    <p:extLst>
      <p:ext uri="{BB962C8B-B14F-4D97-AF65-F5344CB8AC3E}">
        <p14:creationId xmlns:p14="http://schemas.microsoft.com/office/powerpoint/2010/main" val="55646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1" y="23044150"/>
            <a:ext cx="26334720" cy="2717800"/>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8602981" y="2940050"/>
            <a:ext cx="26334720" cy="19751676"/>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endParaRPr lang="en-US" noProof="0"/>
          </a:p>
        </p:txBody>
      </p:sp>
      <p:sp>
        <p:nvSpPr>
          <p:cNvPr id="4" name="Text Placeholder 3"/>
          <p:cNvSpPr>
            <a:spLocks noGrp="1"/>
          </p:cNvSpPr>
          <p:nvPr>
            <p:ph type="body" sz="half" idx="2"/>
          </p:nvPr>
        </p:nvSpPr>
        <p:spPr>
          <a:xfrm>
            <a:off x="8602981" y="25761950"/>
            <a:ext cx="26334720" cy="3863976"/>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1857F15-E8A6-B240-BD2F-3F63A7124567}" type="slidenum">
              <a:rPr lang="en-US" altLang="en-US"/>
              <a:pPr/>
              <a:t>‹#›</a:t>
            </a:fld>
            <a:endParaRPr lang="en-US" altLang="en-US"/>
          </a:p>
        </p:txBody>
      </p:sp>
    </p:spTree>
    <p:extLst>
      <p:ext uri="{BB962C8B-B14F-4D97-AF65-F5344CB8AC3E}">
        <p14:creationId xmlns:p14="http://schemas.microsoft.com/office/powerpoint/2010/main" val="19746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1421" y="2927350"/>
            <a:ext cx="3730836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50802" tIns="125401" rIns="250802" bIns="12540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291421" y="9509131"/>
            <a:ext cx="37308367" cy="1975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50802" tIns="125401" rIns="250802" bIns="125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291417" y="29991050"/>
            <a:ext cx="9144000" cy="2197100"/>
          </a:xfrm>
          <a:prstGeom prst="rect">
            <a:avLst/>
          </a:prstGeom>
          <a:noFill/>
          <a:ln w="9525">
            <a:noFill/>
            <a:miter lim="800000"/>
            <a:headEnd/>
            <a:tailEnd/>
          </a:ln>
        </p:spPr>
        <p:txBody>
          <a:bodyPr vert="horz" wrap="square" lIns="250802" tIns="125401" rIns="250802" bIns="125401" numCol="1" anchor="t" anchorCtr="0" compatLnSpc="1">
            <a:prstTxWarp prst="textNoShape">
              <a:avLst/>
            </a:prstTxWarp>
          </a:bodyPr>
          <a:lstStyle>
            <a:lvl1pPr eaLnBrk="0" hangingPunct="0">
              <a:defRPr sz="5067"/>
            </a:lvl1pPr>
          </a:lstStyle>
          <a:p>
            <a:endParaRPr lang="en-US" altLang="en-US"/>
          </a:p>
        </p:txBody>
      </p:sp>
      <p:sp>
        <p:nvSpPr>
          <p:cNvPr id="1029" name="Rectangle 5"/>
          <p:cNvSpPr>
            <a:spLocks noGrp="1" noChangeArrowheads="1"/>
          </p:cNvSpPr>
          <p:nvPr>
            <p:ph type="ftr" sz="quarter" idx="3"/>
          </p:nvPr>
        </p:nvSpPr>
        <p:spPr bwMode="auto">
          <a:xfrm>
            <a:off x="14996588" y="29991050"/>
            <a:ext cx="13898033" cy="2197100"/>
          </a:xfrm>
          <a:prstGeom prst="rect">
            <a:avLst/>
          </a:prstGeom>
          <a:noFill/>
          <a:ln w="9525">
            <a:noFill/>
            <a:miter lim="800000"/>
            <a:headEnd/>
            <a:tailEnd/>
          </a:ln>
        </p:spPr>
        <p:txBody>
          <a:bodyPr vert="horz" wrap="square" lIns="250802" tIns="125401" rIns="250802" bIns="125401" numCol="1" anchor="t" anchorCtr="0" compatLnSpc="1">
            <a:prstTxWarp prst="textNoShape">
              <a:avLst/>
            </a:prstTxWarp>
          </a:bodyPr>
          <a:lstStyle>
            <a:lvl1pPr algn="ctr" eaLnBrk="0" hangingPunct="0">
              <a:defRPr sz="5067"/>
            </a:lvl1pPr>
          </a:lstStyle>
          <a:p>
            <a:endParaRPr lang="en-US" altLang="en-US"/>
          </a:p>
        </p:txBody>
      </p:sp>
      <p:sp>
        <p:nvSpPr>
          <p:cNvPr id="1030" name="Rectangle 6"/>
          <p:cNvSpPr>
            <a:spLocks noGrp="1" noChangeArrowheads="1"/>
          </p:cNvSpPr>
          <p:nvPr>
            <p:ph type="sldNum" sz="quarter" idx="4"/>
          </p:nvPr>
        </p:nvSpPr>
        <p:spPr bwMode="auto">
          <a:xfrm>
            <a:off x="31455784" y="29991050"/>
            <a:ext cx="9144000" cy="2197100"/>
          </a:xfrm>
          <a:prstGeom prst="rect">
            <a:avLst/>
          </a:prstGeom>
          <a:noFill/>
          <a:ln w="9525">
            <a:noFill/>
            <a:miter lim="800000"/>
            <a:headEnd/>
            <a:tailEnd/>
          </a:ln>
        </p:spPr>
        <p:txBody>
          <a:bodyPr vert="horz" wrap="square" lIns="250802" tIns="125401" rIns="250802" bIns="125401" numCol="1" anchor="t" anchorCtr="0" compatLnSpc="1">
            <a:prstTxWarp prst="textNoShape">
              <a:avLst/>
            </a:prstTxWarp>
          </a:bodyPr>
          <a:lstStyle>
            <a:lvl1pPr algn="r" eaLnBrk="0" hangingPunct="0">
              <a:defRPr sz="5067"/>
            </a:lvl1pPr>
          </a:lstStyle>
          <a:p>
            <a:fld id="{7012E7A3-EB9C-3249-B547-326E79B57E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44167" rtl="0" eaLnBrk="0" fontAlgn="base" hangingPunct="0">
        <a:spcBef>
          <a:spcPct val="0"/>
        </a:spcBef>
        <a:spcAft>
          <a:spcPct val="0"/>
        </a:spcAft>
        <a:defRPr sz="16133">
          <a:solidFill>
            <a:schemeClr val="tx2"/>
          </a:solidFill>
          <a:latin typeface="+mj-lt"/>
          <a:ea typeface="+mj-ea"/>
          <a:cs typeface="+mj-cs"/>
        </a:defRPr>
      </a:lvl1pPr>
      <a:lvl2pPr algn="ctr" defTabSz="3344167" rtl="0" eaLnBrk="0" fontAlgn="base" hangingPunct="0">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2pPr>
      <a:lvl3pPr algn="ctr" defTabSz="3344167" rtl="0" eaLnBrk="0" fontAlgn="base" hangingPunct="0">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3pPr>
      <a:lvl4pPr algn="ctr" defTabSz="3344167" rtl="0" eaLnBrk="0" fontAlgn="base" hangingPunct="0">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4pPr>
      <a:lvl5pPr algn="ctr" defTabSz="3344167" rtl="0" eaLnBrk="0" fontAlgn="base" hangingPunct="0">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5pPr>
      <a:lvl6pPr marL="609570" algn="ctr" defTabSz="3344167" rtl="0" fontAlgn="base">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6pPr>
      <a:lvl7pPr marL="1219140" algn="ctr" defTabSz="3344167" rtl="0" fontAlgn="base">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7pPr>
      <a:lvl8pPr marL="1828709" algn="ctr" defTabSz="3344167" rtl="0" fontAlgn="base">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8pPr>
      <a:lvl9pPr marL="2438278" algn="ctr" defTabSz="3344167" rtl="0" fontAlgn="base">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9pPr>
    </p:titleStyle>
    <p:bodyStyle>
      <a:lvl1pPr marL="1253003" indent="-1253003" algn="l" defTabSz="3344167" rtl="0" eaLnBrk="0" fontAlgn="base" hangingPunct="0">
        <a:spcBef>
          <a:spcPct val="20000"/>
        </a:spcBef>
        <a:spcAft>
          <a:spcPct val="0"/>
        </a:spcAft>
        <a:buChar char="•"/>
        <a:defRPr sz="11733">
          <a:solidFill>
            <a:schemeClr val="tx1"/>
          </a:solidFill>
          <a:latin typeface="+mn-lt"/>
          <a:ea typeface="+mn-ea"/>
          <a:cs typeface="+mn-cs"/>
        </a:defRPr>
      </a:lvl1pPr>
      <a:lvl2pPr marL="2717664" indent="-1045581" algn="l" defTabSz="3344167" rtl="0" eaLnBrk="0" fontAlgn="base" hangingPunct="0">
        <a:spcBef>
          <a:spcPct val="20000"/>
        </a:spcBef>
        <a:spcAft>
          <a:spcPct val="0"/>
        </a:spcAft>
        <a:buChar char="–"/>
        <a:defRPr sz="10266">
          <a:solidFill>
            <a:schemeClr val="tx1"/>
          </a:solidFill>
          <a:latin typeface="+mn-lt"/>
          <a:ea typeface="+mn-ea"/>
          <a:cs typeface="+mn-cs"/>
        </a:defRPr>
      </a:lvl2pPr>
      <a:lvl3pPr marL="4180209" indent="-836042" algn="l" defTabSz="3344167" rtl="0" eaLnBrk="0" fontAlgn="base" hangingPunct="0">
        <a:spcBef>
          <a:spcPct val="20000"/>
        </a:spcBef>
        <a:spcAft>
          <a:spcPct val="0"/>
        </a:spcAft>
        <a:buChar char="•"/>
        <a:defRPr sz="8800">
          <a:solidFill>
            <a:schemeClr val="tx1"/>
          </a:solidFill>
          <a:latin typeface="+mn-lt"/>
          <a:ea typeface="+mn-ea"/>
          <a:cs typeface="+mn-cs"/>
        </a:defRPr>
      </a:lvl3pPr>
      <a:lvl4pPr marL="5852292" indent="-836042" algn="l" defTabSz="3344167" rtl="0" eaLnBrk="0" fontAlgn="base" hangingPunct="0">
        <a:spcBef>
          <a:spcPct val="20000"/>
        </a:spcBef>
        <a:spcAft>
          <a:spcPct val="0"/>
        </a:spcAft>
        <a:buChar char="–"/>
        <a:defRPr sz="7333">
          <a:solidFill>
            <a:schemeClr val="tx1"/>
          </a:solidFill>
          <a:latin typeface="+mn-lt"/>
          <a:ea typeface="+mn-ea"/>
          <a:cs typeface="+mn-cs"/>
        </a:defRPr>
      </a:lvl4pPr>
      <a:lvl5pPr marL="7524375" indent="-836042" algn="l" defTabSz="3344167" rtl="0" eaLnBrk="0" fontAlgn="base" hangingPunct="0">
        <a:spcBef>
          <a:spcPct val="20000"/>
        </a:spcBef>
        <a:spcAft>
          <a:spcPct val="0"/>
        </a:spcAft>
        <a:buChar char="»"/>
        <a:defRPr sz="7333">
          <a:solidFill>
            <a:schemeClr val="tx1"/>
          </a:solidFill>
          <a:latin typeface="+mn-lt"/>
          <a:ea typeface="+mn-ea"/>
          <a:cs typeface="+mn-cs"/>
        </a:defRPr>
      </a:lvl5pPr>
      <a:lvl6pPr marL="8133943" indent="-836042" algn="l" defTabSz="3344167" rtl="0" fontAlgn="base">
        <a:spcBef>
          <a:spcPct val="20000"/>
        </a:spcBef>
        <a:spcAft>
          <a:spcPct val="0"/>
        </a:spcAft>
        <a:buChar char="»"/>
        <a:defRPr sz="7333">
          <a:solidFill>
            <a:schemeClr val="tx1"/>
          </a:solidFill>
          <a:latin typeface="+mn-lt"/>
          <a:ea typeface="+mn-ea"/>
          <a:cs typeface="+mn-cs"/>
        </a:defRPr>
      </a:lvl6pPr>
      <a:lvl7pPr marL="8743513" indent="-836042" algn="l" defTabSz="3344167" rtl="0" fontAlgn="base">
        <a:spcBef>
          <a:spcPct val="20000"/>
        </a:spcBef>
        <a:spcAft>
          <a:spcPct val="0"/>
        </a:spcAft>
        <a:buChar char="»"/>
        <a:defRPr sz="7333">
          <a:solidFill>
            <a:schemeClr val="tx1"/>
          </a:solidFill>
          <a:latin typeface="+mn-lt"/>
          <a:ea typeface="+mn-ea"/>
          <a:cs typeface="+mn-cs"/>
        </a:defRPr>
      </a:lvl7pPr>
      <a:lvl8pPr marL="9353084" indent="-836042" algn="l" defTabSz="3344167" rtl="0" fontAlgn="base">
        <a:spcBef>
          <a:spcPct val="20000"/>
        </a:spcBef>
        <a:spcAft>
          <a:spcPct val="0"/>
        </a:spcAft>
        <a:buChar char="»"/>
        <a:defRPr sz="7333">
          <a:solidFill>
            <a:schemeClr val="tx1"/>
          </a:solidFill>
          <a:latin typeface="+mn-lt"/>
          <a:ea typeface="+mn-ea"/>
          <a:cs typeface="+mn-cs"/>
        </a:defRPr>
      </a:lvl8pPr>
      <a:lvl9pPr marL="9962654" indent="-836042" algn="l" defTabSz="3344167" rtl="0" fontAlgn="base">
        <a:spcBef>
          <a:spcPct val="20000"/>
        </a:spcBef>
        <a:spcAft>
          <a:spcPct val="0"/>
        </a:spcAft>
        <a:buChar char="»"/>
        <a:defRPr sz="7333">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tif"/><Relationship Id="rId7" Type="http://schemas.openxmlformats.org/officeDocument/2006/relationships/hyperlink" Target="mailto:cak240@musc.edu" TargetMode="External"/><Relationship Id="rId12"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svg"/><Relationship Id="rId5" Type="http://schemas.openxmlformats.org/officeDocument/2006/relationships/image" Target="../media/image3.pn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ADAE-1EF9-CF2C-25F1-9E09CE5FBF25}"/>
              </a:ext>
            </a:extLst>
          </p:cNvPr>
          <p:cNvPicPr>
            <a:picLocks noChangeAspect="1"/>
          </p:cNvPicPr>
          <p:nvPr/>
        </p:nvPicPr>
        <p:blipFill rotWithShape="1">
          <a:blip r:embed="rId3">
            <a:extLst>
              <a:ext uri="{28A0092B-C50C-407E-A947-70E740481C1C}">
                <a14:useLocalDpi xmlns:a14="http://schemas.microsoft.com/office/drawing/2010/main" val="0"/>
              </a:ext>
            </a:extLst>
          </a:blip>
          <a:srcRect l="9610" r="9610"/>
          <a:stretch/>
        </p:blipFill>
        <p:spPr>
          <a:xfrm>
            <a:off x="0" y="0"/>
            <a:ext cx="4450081" cy="4367795"/>
          </a:xfrm>
          <a:prstGeom prst="rect">
            <a:avLst/>
          </a:prstGeom>
        </p:spPr>
      </p:pic>
      <p:sp>
        <p:nvSpPr>
          <p:cNvPr id="15362" name="Rectangle 4"/>
          <p:cNvSpPr>
            <a:spLocks noChangeArrowheads="1"/>
          </p:cNvSpPr>
          <p:nvPr/>
        </p:nvSpPr>
        <p:spPr bwMode="auto">
          <a:xfrm>
            <a:off x="4450081" y="0"/>
            <a:ext cx="35053568" cy="4368800"/>
          </a:xfrm>
          <a:prstGeom prst="rect">
            <a:avLst/>
          </a:prstGeom>
          <a:solidFill>
            <a:schemeClr val="tx1"/>
          </a:solidFill>
          <a:ln>
            <a:noFill/>
          </a:ln>
        </p:spPr>
        <p:txBody>
          <a:bodyPr lIns="182880" tIns="91440" rIns="182880" bIns="91440" anchor="ctr"/>
          <a:lstStyle>
            <a:lvl1pPr defTabSz="4703763" eaLnBrk="0" hangingPunct="0">
              <a:defRPr sz="2400">
                <a:solidFill>
                  <a:schemeClr val="tx1"/>
                </a:solidFill>
                <a:latin typeface="Arial" charset="0"/>
                <a:ea typeface="ヒラギノ角ゴ Pro W3" charset="-128"/>
              </a:defRPr>
            </a:lvl1pPr>
            <a:lvl2pPr marL="37931725" indent="-37474525" defTabSz="4703763"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r>
              <a:rPr lang="en-US" sz="7200" b="1" dirty="0">
                <a:solidFill>
                  <a:schemeClr val="bg1"/>
                </a:solidFill>
                <a:latin typeface="Arial" panose="020B0604020202020204" pitchFamily="34" charset="0"/>
                <a:ea typeface="Verdana" panose="020B0604030504040204" pitchFamily="34" charset="0"/>
                <a:cs typeface="Arial" panose="020B0604020202020204" pitchFamily="34" charset="0"/>
              </a:rPr>
              <a:t>Redesigning Access: A Virtual Approach to Specialty Care Delivery</a:t>
            </a:r>
          </a:p>
          <a:p>
            <a:pPr algn="ct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spcBef>
                <a:spcPts val="0"/>
              </a:spcBef>
            </a:pPr>
            <a:r>
              <a:rPr lang="en-US" sz="4400" dirty="0">
                <a:solidFill>
                  <a:schemeClr val="bg1"/>
                </a:solidFill>
              </a:rPr>
              <a:t>Dunc Williams, PhD</a:t>
            </a:r>
            <a:r>
              <a:rPr lang="en-US" sz="4400" baseline="30000" dirty="0">
                <a:solidFill>
                  <a:schemeClr val="bg1"/>
                </a:solidFill>
              </a:rPr>
              <a:t>1</a:t>
            </a:r>
            <a:r>
              <a:rPr lang="en-US" sz="4400" dirty="0">
                <a:solidFill>
                  <a:schemeClr val="bg1"/>
                </a:solidFill>
              </a:rPr>
              <a:t>, Caitlin Koob, PhD</a:t>
            </a:r>
            <a:r>
              <a:rPr lang="en-US" sz="4400" baseline="30000" dirty="0">
                <a:solidFill>
                  <a:schemeClr val="bg1"/>
                </a:solidFill>
              </a:rPr>
              <a:t>1</a:t>
            </a:r>
            <a:r>
              <a:rPr lang="en-US" sz="4400" dirty="0">
                <a:solidFill>
                  <a:schemeClr val="bg1"/>
                </a:solidFill>
              </a:rPr>
              <a:t>, Jillian Harvey, PhD</a:t>
            </a:r>
            <a:r>
              <a:rPr lang="en-US" sz="4400" baseline="30000" dirty="0">
                <a:solidFill>
                  <a:schemeClr val="bg1"/>
                </a:solidFill>
              </a:rPr>
              <a:t>1</a:t>
            </a:r>
            <a:r>
              <a:rPr lang="en-US" sz="4400" dirty="0">
                <a:solidFill>
                  <a:schemeClr val="bg1"/>
                </a:solidFill>
              </a:rPr>
              <a:t>, </a:t>
            </a:r>
          </a:p>
          <a:p>
            <a:pPr algn="ctr">
              <a:spcBef>
                <a:spcPts val="0"/>
              </a:spcBef>
            </a:pPr>
            <a:r>
              <a:rPr lang="en-US" sz="4400" dirty="0">
                <a:solidFill>
                  <a:schemeClr val="bg1"/>
                </a:solidFill>
              </a:rPr>
              <a:t>Jimmy McElligott, MD</a:t>
            </a:r>
            <a:r>
              <a:rPr lang="en-US" sz="4400" baseline="30000" dirty="0">
                <a:solidFill>
                  <a:schemeClr val="bg1"/>
                </a:solidFill>
              </a:rPr>
              <a:t>2</a:t>
            </a:r>
            <a:r>
              <a:rPr lang="en-US" sz="4400" dirty="0">
                <a:solidFill>
                  <a:schemeClr val="bg1"/>
                </a:solidFill>
              </a:rPr>
              <a:t>, Emily Warr, MSN, RN</a:t>
            </a:r>
            <a:r>
              <a:rPr lang="en-US" sz="4400" baseline="30000" dirty="0">
                <a:solidFill>
                  <a:schemeClr val="bg1"/>
                </a:solidFill>
              </a:rPr>
              <a:t>2</a:t>
            </a:r>
            <a:r>
              <a:rPr lang="en-US" sz="4400" dirty="0">
                <a:solidFill>
                  <a:schemeClr val="bg1"/>
                </a:solidFill>
              </a:rPr>
              <a:t>, &amp; Dee Ford, MD</a:t>
            </a:r>
            <a:r>
              <a:rPr lang="en-US" sz="4400" baseline="30000" dirty="0">
                <a:solidFill>
                  <a:schemeClr val="bg1"/>
                </a:solidFill>
              </a:rPr>
              <a:t>2</a:t>
            </a:r>
          </a:p>
          <a:p>
            <a:pPr algn="ctr"/>
            <a:r>
              <a:rPr lang="en-US" sz="3200" baseline="30000" dirty="0">
                <a:solidFill>
                  <a:schemeClr val="bg1"/>
                </a:solidFill>
              </a:rPr>
              <a:t>1</a:t>
            </a:r>
            <a:r>
              <a:rPr lang="en-US" sz="3200" dirty="0">
                <a:solidFill>
                  <a:schemeClr val="bg1"/>
                </a:solidFill>
              </a:rPr>
              <a:t>Department of Healthcare Leadership and Management, Medical University of South Carolina, Charleston, SC</a:t>
            </a:r>
          </a:p>
          <a:p>
            <a:pPr algn="ctr"/>
            <a:r>
              <a:rPr lang="en-US" sz="3200" dirty="0">
                <a:solidFill>
                  <a:schemeClr val="bg1"/>
                </a:solidFill>
              </a:rPr>
              <a:t> </a:t>
            </a:r>
            <a:r>
              <a:rPr lang="en-US" sz="3200" baseline="30000" dirty="0">
                <a:solidFill>
                  <a:schemeClr val="bg1"/>
                </a:solidFill>
              </a:rPr>
              <a:t>2</a:t>
            </a:r>
            <a:r>
              <a:rPr lang="en-US" sz="3200" dirty="0">
                <a:solidFill>
                  <a:schemeClr val="bg1"/>
                </a:solidFill>
              </a:rPr>
              <a:t>Center for Telehealth, Medical University of South Carolina, Charleston, SC</a:t>
            </a:r>
            <a:endParaRPr lang="en-US" sz="3200" baseline="30000" dirty="0">
              <a:solidFill>
                <a:schemeClr val="bg1"/>
              </a:solidFill>
            </a:endParaRPr>
          </a:p>
        </p:txBody>
      </p:sp>
      <p:sp>
        <p:nvSpPr>
          <p:cNvPr id="15366" name="Rectangle 25"/>
          <p:cNvSpPr>
            <a:spLocks noChangeArrowheads="1"/>
          </p:cNvSpPr>
          <p:nvPr/>
        </p:nvSpPr>
        <p:spPr bwMode="auto">
          <a:xfrm>
            <a:off x="0" y="4481056"/>
            <a:ext cx="11765280" cy="837257"/>
          </a:xfrm>
          <a:prstGeom prst="rect">
            <a:avLst/>
          </a:prstGeom>
          <a:solidFill>
            <a:schemeClr val="tx1"/>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4267" b="1" dirty="0">
                <a:solidFill>
                  <a:schemeClr val="bg1"/>
                </a:solidFill>
                <a:latin typeface="Arial" panose="020B0604020202020204" pitchFamily="34" charset="0"/>
                <a:ea typeface="Verdana" panose="020B0604030504040204" pitchFamily="34" charset="0"/>
                <a:cs typeface="Arial" panose="020B0604020202020204" pitchFamily="34" charset="0"/>
              </a:rPr>
              <a:t>OVERVIEW</a:t>
            </a:r>
            <a:endParaRPr lang="en-US" altLang="en-US" sz="4267"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5380" name="Text Box 194"/>
          <p:cNvSpPr txBox="1">
            <a:spLocks noChangeArrowheads="1"/>
          </p:cNvSpPr>
          <p:nvPr/>
        </p:nvSpPr>
        <p:spPr bwMode="auto">
          <a:xfrm>
            <a:off x="5541438" y="2872321"/>
            <a:ext cx="986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spcBef>
                <a:spcPct val="50000"/>
              </a:spcBef>
            </a:pPr>
            <a:endParaRPr lang="en-US" altLang="en-US" sz="3200"/>
          </a:p>
        </p:txBody>
      </p:sp>
      <p:sp>
        <p:nvSpPr>
          <p:cNvPr id="39" name="Rectangle 25"/>
          <p:cNvSpPr>
            <a:spLocks noChangeArrowheads="1"/>
          </p:cNvSpPr>
          <p:nvPr/>
        </p:nvSpPr>
        <p:spPr bwMode="auto">
          <a:xfrm>
            <a:off x="0" y="27266407"/>
            <a:ext cx="11765280" cy="837257"/>
          </a:xfrm>
          <a:prstGeom prst="rect">
            <a:avLst/>
          </a:prstGeom>
          <a:solidFill>
            <a:schemeClr val="tx1"/>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4267" b="1" dirty="0">
                <a:solidFill>
                  <a:schemeClr val="bg1"/>
                </a:solidFill>
                <a:latin typeface="Arial" panose="020B0604020202020204" pitchFamily="34" charset="0"/>
                <a:ea typeface="Verdana" panose="020B0604030504040204" pitchFamily="34" charset="0"/>
                <a:cs typeface="Arial" panose="020B0604020202020204" pitchFamily="34" charset="0"/>
              </a:rPr>
              <a:t>FUNDING ACKNOWLEDGEMENT</a:t>
            </a:r>
            <a:endParaRPr lang="en-US" altLang="en-US" sz="4267"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0" name="Rectangle 25"/>
          <p:cNvSpPr>
            <a:spLocks noChangeArrowheads="1"/>
          </p:cNvSpPr>
          <p:nvPr/>
        </p:nvSpPr>
        <p:spPr bwMode="auto">
          <a:xfrm>
            <a:off x="0" y="32304564"/>
            <a:ext cx="43891200" cy="674801"/>
          </a:xfrm>
          <a:prstGeom prst="rect">
            <a:avLst/>
          </a:prstGeom>
          <a:solidFill>
            <a:schemeClr val="accent2"/>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endParaRPr lang="en-US" altLang="en-US" sz="4267" dirty="0">
              <a:solidFill>
                <a:schemeClr val="accent5"/>
              </a:solidFill>
            </a:endParaRPr>
          </a:p>
        </p:txBody>
      </p:sp>
      <p:pic>
        <p:nvPicPr>
          <p:cNvPr id="8" name="Picture 7"/>
          <p:cNvPicPr>
            <a:picLocks noChangeAspect="1"/>
          </p:cNvPicPr>
          <p:nvPr/>
        </p:nvPicPr>
        <p:blipFill>
          <a:blip r:embed="rId4"/>
          <a:srcRect t="3948" b="3948"/>
          <a:stretch/>
        </p:blipFill>
        <p:spPr>
          <a:xfrm>
            <a:off x="53872" y="122094"/>
            <a:ext cx="4250959" cy="4112369"/>
          </a:xfrm>
          <a:prstGeom prst="rect">
            <a:avLst/>
          </a:prstGeom>
        </p:spPr>
      </p:pic>
      <p:sp>
        <p:nvSpPr>
          <p:cNvPr id="13" name="Rectangle 151">
            <a:extLst>
              <a:ext uri="{FF2B5EF4-FFF2-40B4-BE49-F238E27FC236}">
                <a16:creationId xmlns:a16="http://schemas.microsoft.com/office/drawing/2014/main" id="{3CBDBD2B-E66B-BACF-A603-4CC4ABDF0198}"/>
              </a:ext>
            </a:extLst>
          </p:cNvPr>
          <p:cNvSpPr>
            <a:spLocks noChangeArrowheads="1"/>
          </p:cNvSpPr>
          <p:nvPr/>
        </p:nvSpPr>
        <p:spPr bwMode="auto">
          <a:xfrm>
            <a:off x="12344371" y="6511200"/>
            <a:ext cx="193852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spcBef>
                <a:spcPct val="50000"/>
              </a:spcBef>
            </a:pPr>
            <a:r>
              <a:rPr lang="en-US" altLang="en-US" sz="4000" b="1" dirty="0">
                <a:latin typeface="Arial" panose="020B0604020202020204" pitchFamily="34" charset="0"/>
                <a:ea typeface="Verdana" panose="020B0604030504040204" pitchFamily="34" charset="0"/>
                <a:cs typeface="Arial" panose="020B0604020202020204" pitchFamily="34" charset="0"/>
              </a:rPr>
              <a:t>Figure 1. Virtual Only Volume by Specialty</a:t>
            </a:r>
          </a:p>
        </p:txBody>
      </p:sp>
      <p:sp>
        <p:nvSpPr>
          <p:cNvPr id="2" name="Text Box 8">
            <a:extLst>
              <a:ext uri="{FF2B5EF4-FFF2-40B4-BE49-F238E27FC236}">
                <a16:creationId xmlns:a16="http://schemas.microsoft.com/office/drawing/2014/main" id="{E35F7B9D-7712-B8D7-4908-3402BD53A119}"/>
              </a:ext>
            </a:extLst>
          </p:cNvPr>
          <p:cNvSpPr txBox="1">
            <a:spLocks noChangeArrowheads="1"/>
          </p:cNvSpPr>
          <p:nvPr/>
        </p:nvSpPr>
        <p:spPr bwMode="auto">
          <a:xfrm>
            <a:off x="420973" y="5564906"/>
            <a:ext cx="11667119" cy="2206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spcBef>
                <a:spcPts val="1200"/>
              </a:spcBef>
              <a:spcAft>
                <a:spcPts val="1200"/>
              </a:spcAft>
            </a:pPr>
            <a:r>
              <a:rPr lang="en-US" sz="3600" b="1" dirty="0">
                <a:latin typeface="Arial" panose="020B0604020202020204" pitchFamily="34" charset="0"/>
                <a:ea typeface="Verdana" panose="020B0604030504040204" pitchFamily="34" charset="0"/>
                <a:cs typeface="Arial" panose="020B0604020202020204" pitchFamily="34" charset="0"/>
              </a:rPr>
              <a:t>BACKGROUND</a:t>
            </a:r>
          </a:p>
          <a:p>
            <a:pPr marL="685800" indent="-685800">
              <a:spcBef>
                <a:spcPts val="1200"/>
              </a:spcBef>
              <a:spcAft>
                <a:spcPts val="1200"/>
              </a:spcAft>
              <a:buFont typeface="Arial" panose="020B0604020202020204" pitchFamily="34" charset="0"/>
              <a:buChar char="•"/>
            </a:pPr>
            <a:r>
              <a:rPr lang="en-US" sz="3600" dirty="0">
                <a:latin typeface="Arial" panose="020B0604020202020204" pitchFamily="34" charset="0"/>
                <a:cs typeface="Arial" panose="020B0604020202020204" pitchFamily="34" charset="0"/>
              </a:rPr>
              <a:t>South Carolina has 41 out of 46 counties designated as Health Professional Shortage Areas (HPSAs), leading to delays in accessing in-person specialty care </a:t>
            </a:r>
          </a:p>
          <a:p>
            <a:pPr marL="685800" indent="-685800">
              <a:spcBef>
                <a:spcPts val="1200"/>
              </a:spcBef>
              <a:spcAft>
                <a:spcPts val="12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Traditional, in-person specialty care averages a 3- to 6-month wait time for new patients</a:t>
            </a:r>
          </a:p>
          <a:p>
            <a:pPr marL="685800" indent="-685800">
              <a:spcBef>
                <a:spcPts val="1200"/>
              </a:spcBef>
              <a:spcAft>
                <a:spcPts val="12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The </a:t>
            </a:r>
            <a:r>
              <a:rPr lang="en-US" sz="3600" b="1" dirty="0">
                <a:latin typeface="Arial" panose="020B0604020202020204" pitchFamily="34" charset="0"/>
                <a:ea typeface="Verdana" panose="020B0604030504040204" pitchFamily="34" charset="0"/>
                <a:cs typeface="Arial" panose="020B0604020202020204" pitchFamily="34" charset="0"/>
              </a:rPr>
              <a:t>Virtual Specialty Care Program </a:t>
            </a:r>
            <a:r>
              <a:rPr lang="en-US" sz="3600" dirty="0">
                <a:latin typeface="Arial" panose="020B0604020202020204" pitchFamily="34" charset="0"/>
                <a:ea typeface="Verdana" panose="020B0604030504040204" pitchFamily="34" charset="0"/>
                <a:cs typeface="Arial" panose="020B0604020202020204" pitchFamily="34" charset="0"/>
              </a:rPr>
              <a:t>was developed to increase access to high-demand specialty care services </a:t>
            </a:r>
          </a:p>
          <a:p>
            <a:pPr marL="1143000" lvl="1" indent="-685800">
              <a:spcBef>
                <a:spcPts val="1200"/>
              </a:spcBef>
              <a:spcAft>
                <a:spcPts val="12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“No barrier,” 100% virtual services</a:t>
            </a:r>
          </a:p>
          <a:p>
            <a:pPr marL="1143000" lvl="1" indent="-685800">
              <a:spcBef>
                <a:spcPts val="1200"/>
              </a:spcBef>
              <a:spcAft>
                <a:spcPts val="12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Coordinate referrals for in-person lab work, imaging, and pharmaceuticals based on patient’s location</a:t>
            </a:r>
          </a:p>
          <a:p>
            <a:pPr algn="ctr">
              <a:spcBef>
                <a:spcPts val="1200"/>
              </a:spcBef>
              <a:spcAft>
                <a:spcPts val="1200"/>
              </a:spcAft>
            </a:pPr>
            <a:r>
              <a:rPr lang="en-US" sz="3600" b="1" dirty="0">
                <a:latin typeface="Arial" panose="020B0604020202020204" pitchFamily="34" charset="0"/>
                <a:ea typeface="Verdana" panose="020B0604030504040204" pitchFamily="34" charset="0"/>
                <a:cs typeface="Arial" panose="020B0604020202020204" pitchFamily="34" charset="0"/>
              </a:rPr>
              <a:t>STUDY DESIGN</a:t>
            </a:r>
          </a:p>
          <a:p>
            <a:pPr marL="685800" indent="-685800">
              <a:spcBef>
                <a:spcPts val="1200"/>
              </a:spcBef>
              <a:spcAft>
                <a:spcPts val="12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RE-AIM guides real-time evaluation to inform program quality improvement and data-driven decision-making</a:t>
            </a:r>
          </a:p>
          <a:p>
            <a:pPr marL="685800" indent="-685800">
              <a:spcBef>
                <a:spcPts val="1200"/>
              </a:spcBef>
              <a:spcAft>
                <a:spcPts val="12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Data sources: program tracking data, </a:t>
            </a:r>
            <a:r>
              <a:rPr lang="en-US" sz="3600" dirty="0" err="1">
                <a:latin typeface="Arial" panose="020B0604020202020204" pitchFamily="34" charset="0"/>
                <a:ea typeface="Verdana" panose="020B0604030504040204" pitchFamily="34" charset="0"/>
                <a:cs typeface="Arial" panose="020B0604020202020204" pitchFamily="34" charset="0"/>
              </a:rPr>
              <a:t>REDCap</a:t>
            </a:r>
            <a:r>
              <a:rPr lang="en-US" sz="3600" dirty="0">
                <a:latin typeface="Arial" panose="020B0604020202020204" pitchFamily="34" charset="0"/>
                <a:ea typeface="Verdana" panose="020B0604030504040204" pitchFamily="34" charset="0"/>
                <a:cs typeface="Arial" panose="020B0604020202020204" pitchFamily="34" charset="0"/>
              </a:rPr>
              <a:t>, electronic health records, and qualitative data from patients</a:t>
            </a:r>
          </a:p>
          <a:p>
            <a:pPr marL="685800" indent="-685800">
              <a:spcBef>
                <a:spcPts val="1200"/>
              </a:spcBef>
              <a:spcAft>
                <a:spcPts val="12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Quantitative data are analyzed using descriptive statistics, and qualitative content analysis is utilized to identify themes</a:t>
            </a:r>
          </a:p>
          <a:p>
            <a:pPr algn="ctr">
              <a:spcBef>
                <a:spcPts val="1200"/>
              </a:spcBef>
              <a:spcAft>
                <a:spcPts val="1200"/>
              </a:spcAft>
            </a:pPr>
            <a:r>
              <a:rPr lang="en-US" sz="3600" b="1" dirty="0">
                <a:latin typeface="Arial" panose="020B0604020202020204" pitchFamily="34" charset="0"/>
                <a:ea typeface="Verdana" panose="020B0604030504040204" pitchFamily="34" charset="0"/>
                <a:cs typeface="Arial" panose="020B0604020202020204" pitchFamily="34" charset="0"/>
              </a:rPr>
              <a:t>SETTING</a:t>
            </a:r>
          </a:p>
          <a:p>
            <a:pPr marL="685800" indent="-685800">
              <a:spcBef>
                <a:spcPts val="1200"/>
              </a:spcBef>
              <a:spcAft>
                <a:spcPts val="12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‘Virtual clinics’ are fully staffed with specialized physicians, registered nurses, and registration staff to support patients through pre- and post-visit experience, follow-ups, and ancillary service referrals</a:t>
            </a:r>
          </a:p>
          <a:p>
            <a:pPr marL="685800" indent="-685800">
              <a:spcBef>
                <a:spcPts val="1200"/>
              </a:spcBef>
              <a:spcAft>
                <a:spcPts val="12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Virtual Specialties were identified through the intersection of high-demand and historical amenability to virtual services systemwide</a:t>
            </a:r>
          </a:p>
        </p:txBody>
      </p:sp>
      <p:sp>
        <p:nvSpPr>
          <p:cNvPr id="6" name="Text Box 35">
            <a:extLst>
              <a:ext uri="{FF2B5EF4-FFF2-40B4-BE49-F238E27FC236}">
                <a16:creationId xmlns:a16="http://schemas.microsoft.com/office/drawing/2014/main" id="{74E5310C-8DF3-711C-3E2F-F9468C7D8B8A}"/>
              </a:ext>
            </a:extLst>
          </p:cNvPr>
          <p:cNvSpPr txBox="1">
            <a:spLocks noChangeArrowheads="1"/>
          </p:cNvSpPr>
          <p:nvPr/>
        </p:nvSpPr>
        <p:spPr bwMode="auto">
          <a:xfrm>
            <a:off x="0" y="28125300"/>
            <a:ext cx="1150617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sz="3200" dirty="0">
                <a:latin typeface="Arial" panose="020B0604020202020204" pitchFamily="34" charset="0"/>
                <a:ea typeface="Verdana" panose="020B0604030504040204" pitchFamily="34" charset="0"/>
                <a:cs typeface="Arial" panose="020B0604020202020204" pitchFamily="34" charset="0"/>
              </a:rPr>
              <a:t>This research is supported by the Health Resources and Services Administration (HRSA) of the U.S. Department of Health and Human Services (HHS) as part of  the National Telehealth Center of Excellence Award (U66RH31458) totaling $4,250,000 with 100 percent funded by HRSA/HHS. The contents are those of the author(s) and do not necessarily represent the official views of, nor an endorsement, by HRSA/HHS, or the U.S. Government.</a:t>
            </a:r>
          </a:p>
        </p:txBody>
      </p:sp>
      <p:pic>
        <p:nvPicPr>
          <p:cNvPr id="7" name="Picture 6">
            <a:extLst>
              <a:ext uri="{FF2B5EF4-FFF2-40B4-BE49-F238E27FC236}">
                <a16:creationId xmlns:a16="http://schemas.microsoft.com/office/drawing/2014/main" id="{D735C62F-566C-32E6-F386-69D122981A10}"/>
              </a:ext>
            </a:extLst>
          </p:cNvPr>
          <p:cNvPicPr>
            <a:picLocks noChangeAspect="1"/>
          </p:cNvPicPr>
          <p:nvPr/>
        </p:nvPicPr>
        <p:blipFill rotWithShape="1">
          <a:blip r:embed="rId3">
            <a:extLst>
              <a:ext uri="{28A0092B-C50C-407E-A947-70E740481C1C}">
                <a14:useLocalDpi xmlns:a14="http://schemas.microsoft.com/office/drawing/2010/main" val="0"/>
              </a:ext>
            </a:extLst>
          </a:blip>
          <a:srcRect l="9610" r="9610"/>
          <a:stretch/>
        </p:blipFill>
        <p:spPr>
          <a:xfrm>
            <a:off x="39503649" y="50717"/>
            <a:ext cx="4333679" cy="4317078"/>
          </a:xfrm>
          <a:prstGeom prst="rect">
            <a:avLst/>
          </a:prstGeom>
        </p:spPr>
      </p:pic>
      <p:pic>
        <p:nvPicPr>
          <p:cNvPr id="9" name="Picture 8">
            <a:extLst>
              <a:ext uri="{FF2B5EF4-FFF2-40B4-BE49-F238E27FC236}">
                <a16:creationId xmlns:a16="http://schemas.microsoft.com/office/drawing/2014/main" id="{53E1E11B-F8C3-E1E9-E247-A2B5C13633B0}"/>
              </a:ext>
            </a:extLst>
          </p:cNvPr>
          <p:cNvPicPr>
            <a:picLocks noChangeAspect="1"/>
          </p:cNvPicPr>
          <p:nvPr/>
        </p:nvPicPr>
        <p:blipFill>
          <a:blip r:embed="rId5"/>
          <a:stretch>
            <a:fillRect/>
          </a:stretch>
        </p:blipFill>
        <p:spPr>
          <a:xfrm>
            <a:off x="39725500" y="275315"/>
            <a:ext cx="4020604" cy="4020604"/>
          </a:xfrm>
          <a:prstGeom prst="rect">
            <a:avLst/>
          </a:prstGeom>
        </p:spPr>
      </p:pic>
      <p:sp>
        <p:nvSpPr>
          <p:cNvPr id="3" name="Rectangle 25">
            <a:extLst>
              <a:ext uri="{FF2B5EF4-FFF2-40B4-BE49-F238E27FC236}">
                <a16:creationId xmlns:a16="http://schemas.microsoft.com/office/drawing/2014/main" id="{E92D2F71-DC2A-F460-0B73-AB7AA8D310D0}"/>
              </a:ext>
            </a:extLst>
          </p:cNvPr>
          <p:cNvSpPr>
            <a:spLocks noChangeArrowheads="1"/>
          </p:cNvSpPr>
          <p:nvPr/>
        </p:nvSpPr>
        <p:spPr bwMode="auto">
          <a:xfrm>
            <a:off x="12252960" y="4450666"/>
            <a:ext cx="19385280" cy="1114240"/>
          </a:xfrm>
          <a:prstGeom prst="rect">
            <a:avLst/>
          </a:prstGeom>
          <a:solidFill>
            <a:schemeClr val="tx1"/>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4267" b="1" dirty="0">
                <a:solidFill>
                  <a:schemeClr val="bg1"/>
                </a:solidFill>
                <a:latin typeface="Arial" panose="020B0604020202020204" pitchFamily="34" charset="0"/>
                <a:ea typeface="Verdana" panose="020B0604030504040204" pitchFamily="34" charset="0"/>
                <a:cs typeface="Arial" panose="020B0604020202020204" pitchFamily="34" charset="0"/>
              </a:rPr>
              <a:t>RESULTS</a:t>
            </a:r>
            <a:endParaRPr lang="en-US" altLang="en-US" sz="4267"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2" name="Rectangle 25">
            <a:extLst>
              <a:ext uri="{FF2B5EF4-FFF2-40B4-BE49-F238E27FC236}">
                <a16:creationId xmlns:a16="http://schemas.microsoft.com/office/drawing/2014/main" id="{4673156B-CC8C-9479-2DB8-D8566156D522}"/>
              </a:ext>
            </a:extLst>
          </p:cNvPr>
          <p:cNvSpPr>
            <a:spLocks noChangeArrowheads="1"/>
          </p:cNvSpPr>
          <p:nvPr/>
        </p:nvSpPr>
        <p:spPr bwMode="auto">
          <a:xfrm>
            <a:off x="32125920" y="4450666"/>
            <a:ext cx="11765280" cy="837257"/>
          </a:xfrm>
          <a:prstGeom prst="rect">
            <a:avLst/>
          </a:prstGeom>
          <a:solidFill>
            <a:schemeClr val="tx1"/>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4267" b="1" dirty="0">
                <a:solidFill>
                  <a:schemeClr val="bg1"/>
                </a:solidFill>
                <a:latin typeface="Arial" panose="020B0604020202020204" pitchFamily="34" charset="0"/>
                <a:ea typeface="Verdana" panose="020B0604030504040204" pitchFamily="34" charset="0"/>
                <a:cs typeface="Arial" panose="020B0604020202020204" pitchFamily="34" charset="0"/>
              </a:rPr>
              <a:t>IMPLICATIONS</a:t>
            </a:r>
            <a:endParaRPr lang="en-US" altLang="en-US" sz="4267"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20" name="Text Box 8">
            <a:extLst>
              <a:ext uri="{FF2B5EF4-FFF2-40B4-BE49-F238E27FC236}">
                <a16:creationId xmlns:a16="http://schemas.microsoft.com/office/drawing/2014/main" id="{CAA7384A-23C9-0C2D-FABF-8935DDF7DE5E}"/>
              </a:ext>
            </a:extLst>
          </p:cNvPr>
          <p:cNvSpPr txBox="1">
            <a:spLocks noChangeArrowheads="1"/>
          </p:cNvSpPr>
          <p:nvPr/>
        </p:nvSpPr>
        <p:spPr bwMode="auto">
          <a:xfrm>
            <a:off x="32385028" y="5564906"/>
            <a:ext cx="11085199" cy="2180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spcBef>
                <a:spcPts val="800"/>
              </a:spcBef>
              <a:spcAft>
                <a:spcPts val="800"/>
              </a:spcAft>
            </a:pPr>
            <a:r>
              <a:rPr lang="en-US" sz="3600" b="1" dirty="0">
                <a:latin typeface="Arial" panose="020B0604020202020204" pitchFamily="34" charset="0"/>
                <a:ea typeface="Verdana" panose="020B0604030504040204" pitchFamily="34" charset="0"/>
                <a:cs typeface="Arial" panose="020B0604020202020204" pitchFamily="34" charset="0"/>
              </a:rPr>
              <a:t>Reach:</a:t>
            </a:r>
            <a:r>
              <a:rPr lang="en-US" sz="3600" dirty="0">
                <a:latin typeface="Arial" panose="020B0604020202020204" pitchFamily="34" charset="0"/>
                <a:ea typeface="Verdana" panose="020B0604030504040204" pitchFamily="34" charset="0"/>
                <a:cs typeface="Arial" panose="020B0604020202020204" pitchFamily="34" charset="0"/>
              </a:rPr>
              <a:t> 35,588 Virtual Specialty visits occurred from 1/2023-12/2025.</a:t>
            </a:r>
          </a:p>
          <a:p>
            <a:pPr>
              <a:spcBef>
                <a:spcPts val="800"/>
              </a:spcBef>
              <a:spcAft>
                <a:spcPts val="800"/>
              </a:spcAft>
            </a:pPr>
            <a:r>
              <a:rPr lang="en-US" sz="3600" b="1" dirty="0">
                <a:latin typeface="Arial" panose="020B0604020202020204" pitchFamily="34" charset="0"/>
                <a:ea typeface="Verdana" panose="020B0604030504040204" pitchFamily="34" charset="0"/>
                <a:cs typeface="Arial" panose="020B0604020202020204" pitchFamily="34" charset="0"/>
              </a:rPr>
              <a:t>Effectiveness:</a:t>
            </a:r>
            <a:r>
              <a:rPr lang="en-US" sz="3600" dirty="0">
                <a:latin typeface="Arial" panose="020B0604020202020204" pitchFamily="34" charset="0"/>
                <a:ea typeface="Verdana" panose="020B0604030504040204" pitchFamily="34" charset="0"/>
                <a:cs typeface="Arial" panose="020B0604020202020204" pitchFamily="34" charset="0"/>
              </a:rPr>
              <a:t> </a:t>
            </a:r>
          </a:p>
          <a:p>
            <a:pPr marL="228600" indent="-685800">
              <a:spcBef>
                <a:spcPts val="800"/>
              </a:spcBef>
              <a:spcAft>
                <a:spcPts val="8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Patient experience ratings are consistently higher for the 100% virtual practice compared to hybrid care</a:t>
            </a:r>
          </a:p>
          <a:p>
            <a:pPr marL="228600" indent="-685800">
              <a:spcBef>
                <a:spcPts val="800"/>
              </a:spcBef>
              <a:spcAft>
                <a:spcPts val="8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Average new patients with appointments within 7 days: 38.4% (2024) &amp; 49.4% (2025)</a:t>
            </a:r>
          </a:p>
          <a:p>
            <a:pPr marL="228600" indent="-685800">
              <a:spcBef>
                <a:spcPts val="800"/>
              </a:spcBef>
              <a:spcAft>
                <a:spcPts val="8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Patients report immediate impacts for increased access to specialty care services, and the ability to initiate treatments faster than they would have with the first-available in-person visit</a:t>
            </a:r>
          </a:p>
          <a:p>
            <a:pPr marL="228600" indent="-685800">
              <a:spcBef>
                <a:spcPts val="800"/>
              </a:spcBef>
              <a:spcAft>
                <a:spcPts val="8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Compared to in-person, virtual patients were younger and visits were of lower complexity. </a:t>
            </a:r>
          </a:p>
          <a:p>
            <a:pPr marL="228600" indent="-685800">
              <a:spcBef>
                <a:spcPts val="800"/>
              </a:spcBef>
              <a:spcAft>
                <a:spcPts val="8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Patients save considerable time and costs required to travel for medical care</a:t>
            </a:r>
          </a:p>
          <a:p>
            <a:pPr>
              <a:spcBef>
                <a:spcPts val="800"/>
              </a:spcBef>
              <a:spcAft>
                <a:spcPts val="800"/>
              </a:spcAft>
            </a:pPr>
            <a:r>
              <a:rPr lang="en-US" sz="3600" b="1" dirty="0">
                <a:latin typeface="Arial" panose="020B0604020202020204" pitchFamily="34" charset="0"/>
                <a:ea typeface="Verdana" panose="020B0604030504040204" pitchFamily="34" charset="0"/>
                <a:cs typeface="Arial" panose="020B0604020202020204" pitchFamily="34" charset="0"/>
              </a:rPr>
              <a:t> Adoption: </a:t>
            </a:r>
            <a:r>
              <a:rPr lang="en-US" sz="3600" dirty="0">
                <a:latin typeface="Arial" panose="020B0604020202020204" pitchFamily="34" charset="0"/>
                <a:ea typeface="Verdana" panose="020B0604030504040204" pitchFamily="34" charset="0"/>
                <a:cs typeface="Arial" panose="020B0604020202020204" pitchFamily="34" charset="0"/>
              </a:rPr>
              <a:t>Endocrinology is consistently the highest volume service each month, followed by Rheumatology</a:t>
            </a:r>
          </a:p>
          <a:p>
            <a:pPr>
              <a:spcBef>
                <a:spcPts val="800"/>
              </a:spcBef>
              <a:spcAft>
                <a:spcPts val="800"/>
              </a:spcAft>
            </a:pPr>
            <a:r>
              <a:rPr lang="en-US" sz="3600" b="1" dirty="0">
                <a:latin typeface="Arial" panose="020B0604020202020204" pitchFamily="34" charset="0"/>
                <a:ea typeface="Verdana" panose="020B0604030504040204" pitchFamily="34" charset="0"/>
                <a:cs typeface="Arial" panose="020B0604020202020204" pitchFamily="34" charset="0"/>
              </a:rPr>
              <a:t>Implementation: </a:t>
            </a:r>
            <a:r>
              <a:rPr lang="en-US" sz="3600" dirty="0">
                <a:latin typeface="Arial" panose="020B0604020202020204" pitchFamily="34" charset="0"/>
                <a:ea typeface="Verdana" panose="020B0604030504040204" pitchFamily="34" charset="0"/>
                <a:cs typeface="Arial" panose="020B0604020202020204" pitchFamily="34" charset="0"/>
              </a:rPr>
              <a:t>Virtual Specialty Programs underwent a four-phase implementation process </a:t>
            </a:r>
          </a:p>
          <a:p>
            <a:pPr>
              <a:spcBef>
                <a:spcPts val="800"/>
              </a:spcBef>
              <a:spcAft>
                <a:spcPts val="800"/>
              </a:spcAft>
            </a:pPr>
            <a:r>
              <a:rPr lang="en-US" sz="3600" b="1" dirty="0">
                <a:latin typeface="Arial" panose="020B0604020202020204" pitchFamily="34" charset="0"/>
                <a:ea typeface="Verdana" panose="020B0604030504040204" pitchFamily="34" charset="0"/>
                <a:cs typeface="Arial" panose="020B0604020202020204" pitchFamily="34" charset="0"/>
              </a:rPr>
              <a:t>Maintenance: </a:t>
            </a:r>
            <a:endParaRPr lang="en-US" sz="3600" dirty="0">
              <a:latin typeface="Arial" panose="020B0604020202020204" pitchFamily="34" charset="0"/>
              <a:ea typeface="Verdana" panose="020B0604030504040204" pitchFamily="34" charset="0"/>
              <a:cs typeface="Arial" panose="020B0604020202020204" pitchFamily="34" charset="0"/>
            </a:endParaRPr>
          </a:p>
          <a:p>
            <a:pPr marL="685800" indent="-685800">
              <a:spcBef>
                <a:spcPts val="800"/>
              </a:spcBef>
              <a:spcAft>
                <a:spcPts val="8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60% of virtual visits are from returning patients</a:t>
            </a:r>
          </a:p>
          <a:p>
            <a:pPr algn="ctr">
              <a:spcBef>
                <a:spcPts val="800"/>
              </a:spcBef>
              <a:spcAft>
                <a:spcPts val="800"/>
              </a:spcAft>
            </a:pPr>
            <a:r>
              <a:rPr lang="en-US" sz="3600" b="1" dirty="0">
                <a:latin typeface="Arial" panose="020B0604020202020204" pitchFamily="34" charset="0"/>
                <a:ea typeface="Verdana" panose="020B0604030504040204" pitchFamily="34" charset="0"/>
                <a:cs typeface="Arial" panose="020B0604020202020204" pitchFamily="34" charset="0"/>
              </a:rPr>
              <a:t>IMPLICATIONS FOR POLICY &amp; PRACTICE</a:t>
            </a:r>
          </a:p>
          <a:p>
            <a:pPr marL="685800" indent="-685800">
              <a:spcBef>
                <a:spcPts val="800"/>
              </a:spcBef>
              <a:spcAft>
                <a:spcPts val="800"/>
              </a:spcAft>
              <a:buFont typeface="Arial" panose="020B0604020202020204" pitchFamily="34" charset="0"/>
              <a:buChar char="•"/>
            </a:pPr>
            <a:r>
              <a:rPr lang="en-US" sz="3600" kern="0" dirty="0">
                <a:latin typeface="Arial" panose="020B0604020202020204" pitchFamily="34" charset="0"/>
                <a:ea typeface="Verdana" panose="020B0604030504040204" pitchFamily="34" charset="0"/>
                <a:cs typeface="Arial" panose="020B0604020202020204" pitchFamily="34" charset="0"/>
              </a:rPr>
              <a:t>To date, this Virtual Specialty program has increased access to care across SC, improved patient satisfaction, and reduced no-show rates relative to national benchmarks</a:t>
            </a:r>
          </a:p>
          <a:p>
            <a:pPr marL="685800" indent="-685800">
              <a:spcBef>
                <a:spcPts val="800"/>
              </a:spcBef>
              <a:spcAft>
                <a:spcPts val="8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Virtual clinics increased access to care, while simultaneously improving patient satisfaction and adherence to scheduled visits </a:t>
            </a:r>
          </a:p>
          <a:p>
            <a:pPr marL="685800" indent="-685800">
              <a:spcBef>
                <a:spcPts val="800"/>
              </a:spcBef>
              <a:spcAft>
                <a:spcPts val="800"/>
              </a:spcAft>
              <a:buFont typeface="Arial" panose="020B0604020202020204" pitchFamily="34" charset="0"/>
              <a:buChar char="•"/>
            </a:pPr>
            <a:r>
              <a:rPr lang="en-US" sz="3600" dirty="0">
                <a:latin typeface="Arial" panose="020B0604020202020204" pitchFamily="34" charset="0"/>
                <a:ea typeface="Verdana" panose="020B0604030504040204" pitchFamily="34" charset="0"/>
                <a:cs typeface="Arial" panose="020B0604020202020204" pitchFamily="34" charset="0"/>
              </a:rPr>
              <a:t>Policy efforts are needed to sustain reimbursement of virtual specialty services</a:t>
            </a:r>
          </a:p>
        </p:txBody>
      </p:sp>
      <p:pic>
        <p:nvPicPr>
          <p:cNvPr id="24" name="Picture 23" descr="A graph of a number of patients&#10;&#10;AI-generated content may be incorrect.">
            <a:extLst>
              <a:ext uri="{FF2B5EF4-FFF2-40B4-BE49-F238E27FC236}">
                <a16:creationId xmlns:a16="http://schemas.microsoft.com/office/drawing/2014/main" id="{99DF9B8D-B9D7-DFA7-1B34-74B4A85CED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26291" y="7321502"/>
            <a:ext cx="18620538" cy="9689436"/>
          </a:xfrm>
          <a:prstGeom prst="rect">
            <a:avLst/>
          </a:prstGeom>
        </p:spPr>
      </p:pic>
      <p:sp>
        <p:nvSpPr>
          <p:cNvPr id="31" name="Rectangle 151">
            <a:extLst>
              <a:ext uri="{FF2B5EF4-FFF2-40B4-BE49-F238E27FC236}">
                <a16:creationId xmlns:a16="http://schemas.microsoft.com/office/drawing/2014/main" id="{8AA80C4B-6A6A-D40A-F526-B22ED7907967}"/>
              </a:ext>
            </a:extLst>
          </p:cNvPr>
          <p:cNvSpPr>
            <a:spLocks noChangeArrowheads="1"/>
          </p:cNvSpPr>
          <p:nvPr/>
        </p:nvSpPr>
        <p:spPr bwMode="auto">
          <a:xfrm>
            <a:off x="12417830" y="17540420"/>
            <a:ext cx="193852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spcBef>
                <a:spcPct val="50000"/>
              </a:spcBef>
            </a:pPr>
            <a:r>
              <a:rPr lang="en-US" altLang="en-US" sz="4000" b="1" dirty="0">
                <a:latin typeface="Arial" panose="020B0604020202020204" pitchFamily="34" charset="0"/>
                <a:ea typeface="Verdana" panose="020B0604030504040204" pitchFamily="34" charset="0"/>
                <a:cs typeface="Arial" panose="020B0604020202020204" pitchFamily="34" charset="0"/>
              </a:rPr>
              <a:t>Figure 2. Virtual vs In-Person Patient Characteristics</a:t>
            </a:r>
          </a:p>
        </p:txBody>
      </p:sp>
      <p:sp>
        <p:nvSpPr>
          <p:cNvPr id="33" name="Rectangle 25">
            <a:extLst>
              <a:ext uri="{FF2B5EF4-FFF2-40B4-BE49-F238E27FC236}">
                <a16:creationId xmlns:a16="http://schemas.microsoft.com/office/drawing/2014/main" id="{EBC07DD0-43C2-0E68-2019-C2B07823AD11}"/>
              </a:ext>
            </a:extLst>
          </p:cNvPr>
          <p:cNvSpPr>
            <a:spLocks noChangeArrowheads="1"/>
          </p:cNvSpPr>
          <p:nvPr/>
        </p:nvSpPr>
        <p:spPr bwMode="auto">
          <a:xfrm>
            <a:off x="32072048" y="28128410"/>
            <a:ext cx="11765280" cy="837257"/>
          </a:xfrm>
          <a:prstGeom prst="rect">
            <a:avLst/>
          </a:prstGeom>
          <a:solidFill>
            <a:schemeClr val="tx1"/>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4267" b="1" dirty="0">
                <a:solidFill>
                  <a:schemeClr val="bg1"/>
                </a:solidFill>
                <a:latin typeface="Verdana" panose="020B0604030504040204" pitchFamily="34" charset="0"/>
                <a:ea typeface="Verdana" panose="020B0604030504040204" pitchFamily="34" charset="0"/>
                <a:cs typeface="Verdana" panose="020B0604030504040204" pitchFamily="34" charset="0"/>
              </a:rPr>
              <a:t>QUESTIONS</a:t>
            </a:r>
            <a:endParaRPr lang="en-US" altLang="en-US" sz="4267"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Text Box 35">
            <a:extLst>
              <a:ext uri="{FF2B5EF4-FFF2-40B4-BE49-F238E27FC236}">
                <a16:creationId xmlns:a16="http://schemas.microsoft.com/office/drawing/2014/main" id="{32F61207-A2F7-6140-6518-5F7C2E65788B}"/>
              </a:ext>
            </a:extLst>
          </p:cNvPr>
          <p:cNvSpPr txBox="1">
            <a:spLocks noChangeArrowheads="1"/>
          </p:cNvSpPr>
          <p:nvPr/>
        </p:nvSpPr>
        <p:spPr bwMode="auto">
          <a:xfrm>
            <a:off x="32670731" y="29519667"/>
            <a:ext cx="5337829"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sz="3400" b="1"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Please reach out to Dunc Williams at </a:t>
            </a:r>
            <a:r>
              <a:rPr lang="en-US" sz="3400" b="1"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hlinkClick r:id="rId7"/>
              </a:rPr>
              <a:t>wiljd@musc.edu</a:t>
            </a:r>
            <a:r>
              <a:rPr lang="en-US" sz="3400" b="1"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a:t>
            </a:r>
            <a:endParaRPr lang="en-US" sz="3400" dirty="0">
              <a:latin typeface="Arial" panose="020B0604020202020204" pitchFamily="34" charset="0"/>
              <a:ea typeface="Verdana" panose="020B060403050404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F4DD9887-F9EA-F20D-85BA-18FFA695F647}"/>
              </a:ext>
            </a:extLst>
          </p:cNvPr>
          <p:cNvPicPr>
            <a:picLocks noChangeAspect="1"/>
          </p:cNvPicPr>
          <p:nvPr/>
        </p:nvPicPr>
        <p:blipFill>
          <a:blip r:embed="rId8"/>
          <a:stretch>
            <a:fillRect/>
          </a:stretch>
        </p:blipFill>
        <p:spPr>
          <a:xfrm>
            <a:off x="39396969" y="29217802"/>
            <a:ext cx="2825750" cy="2825750"/>
          </a:xfrm>
          <a:prstGeom prst="rect">
            <a:avLst/>
          </a:prstGeom>
        </p:spPr>
      </p:pic>
      <p:pic>
        <p:nvPicPr>
          <p:cNvPr id="10" name="Graphic 9">
            <a:extLst>
              <a:ext uri="{FF2B5EF4-FFF2-40B4-BE49-F238E27FC236}">
                <a16:creationId xmlns:a16="http://schemas.microsoft.com/office/drawing/2014/main" id="{63B548DC-9645-E8F2-1CDB-4A3F0E5AE91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2037011" y="18395697"/>
            <a:ext cx="9766100" cy="5655002"/>
          </a:xfrm>
          <a:prstGeom prst="rect">
            <a:avLst/>
          </a:prstGeom>
        </p:spPr>
      </p:pic>
      <p:pic>
        <p:nvPicPr>
          <p:cNvPr id="11" name="Graphic 10">
            <a:extLst>
              <a:ext uri="{FF2B5EF4-FFF2-40B4-BE49-F238E27FC236}">
                <a16:creationId xmlns:a16="http://schemas.microsoft.com/office/drawing/2014/main" id="{AD620131-8EC4-6CA6-9F24-DBD9D1488E73}"/>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2252959" y="18425057"/>
            <a:ext cx="9723905" cy="5648445"/>
          </a:xfrm>
          <a:prstGeom prst="rect">
            <a:avLst/>
          </a:prstGeom>
        </p:spPr>
      </p:pic>
      <p:pic>
        <p:nvPicPr>
          <p:cNvPr id="14" name="Graphic 13">
            <a:extLst>
              <a:ext uri="{FF2B5EF4-FFF2-40B4-BE49-F238E27FC236}">
                <a16:creationId xmlns:a16="http://schemas.microsoft.com/office/drawing/2014/main" id="{C5BA0CC7-3911-40DA-A4B0-4475649F857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2037010" y="25288338"/>
            <a:ext cx="9741313" cy="5893321"/>
          </a:xfrm>
          <a:prstGeom prst="rect">
            <a:avLst/>
          </a:prstGeom>
        </p:spPr>
      </p:pic>
      <p:pic>
        <p:nvPicPr>
          <p:cNvPr id="15" name="Graphic 14">
            <a:extLst>
              <a:ext uri="{FF2B5EF4-FFF2-40B4-BE49-F238E27FC236}">
                <a16:creationId xmlns:a16="http://schemas.microsoft.com/office/drawing/2014/main" id="{E0CBA872-A9D9-DA9A-F4FC-BC5D8FEA0D0E}"/>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2169179" y="25288337"/>
            <a:ext cx="9776421" cy="5893321"/>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University">
      <a:dk1>
        <a:srgbClr val="004771"/>
      </a:dk1>
      <a:lt1>
        <a:srgbClr val="FFFFFF"/>
      </a:lt1>
      <a:dk2>
        <a:srgbClr val="000000"/>
      </a:dk2>
      <a:lt2>
        <a:srgbClr val="FAF8E6"/>
      </a:lt2>
      <a:accent1>
        <a:srgbClr val="0067A0"/>
      </a:accent1>
      <a:accent2>
        <a:srgbClr val="CEE9EB"/>
      </a:accent2>
      <a:accent3>
        <a:srgbClr val="C7722E"/>
      </a:accent3>
      <a:accent4>
        <a:srgbClr val="326E8A"/>
      </a:accent4>
      <a:accent5>
        <a:srgbClr val="82AB3F"/>
      </a:accent5>
      <a:accent6>
        <a:srgbClr val="6DC9D1"/>
      </a:accent6>
      <a:hlink>
        <a:srgbClr val="005C8A"/>
      </a:hlink>
      <a:folHlink>
        <a:srgbClr val="E78835"/>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0" charset="0"/>
            <a:ea typeface="ヒラギノ角ゴ Pro W3" pitchFamily="80" charset="-128"/>
            <a:cs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0" charset="0"/>
            <a:ea typeface="ヒラギノ角ゴ Pro W3" pitchFamily="80" charset="-128"/>
            <a:cs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7706</TotalTime>
  <Words>576</Words>
  <Application>Microsoft Macintosh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Verdana</vt:lpstr>
      <vt:lpstr>Blank Presentation</vt:lpstr>
      <vt:lpstr>PowerPoint Presentation</vt:lpstr>
    </vt:vector>
  </TitlesOfParts>
  <Company>Medical University of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Educational Technology Services</dc:creator>
  <cp:lastModifiedBy>Williams, Dunc</cp:lastModifiedBy>
  <cp:revision>162</cp:revision>
  <cp:lastPrinted>2009-01-07T16:48:40Z</cp:lastPrinted>
  <dcterms:created xsi:type="dcterms:W3CDTF">2009-01-08T19:21:07Z</dcterms:created>
  <dcterms:modified xsi:type="dcterms:W3CDTF">2026-05-15T20:37:43Z</dcterms:modified>
</cp:coreProperties>
</file>