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charts/chart1.xml" ContentType="application/vnd.openxmlformats-officedocument.drawingml.chart+xml"/>
  <Override PartName="/ppt/charts/style1.xml" ContentType="application/vnd.ms-office.chartstyle+xml"/>
  <Override PartName="/ppt/charts/colors1.xml" ContentType="application/vnd.ms-office.chartcolorstyle+xml"/>
  <Override PartName="/ppt/charts/chart2.xml" ContentType="application/vnd.openxmlformats-officedocument.drawingml.chart+xml"/>
  <Override PartName="/ppt/charts/style2.xml" ContentType="application/vnd.ms-office.chartstyle+xml"/>
  <Override PartName="/ppt/charts/colors2.xml" ContentType="application/vnd.ms-office.chartcolorstyle+xml"/>
  <Override PartName="/ppt/authors.xml" ContentType="application/vnd.ms-powerpoint.authors+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saveSubsetFonts="1" autoCompressPictures="0">
  <p:sldMasterIdLst>
    <p:sldMasterId id="2147483648" r:id="rId1"/>
  </p:sldMasterIdLst>
  <p:notesMasterIdLst>
    <p:notesMasterId r:id="rId3"/>
  </p:notesMasterIdLst>
  <p:handoutMasterIdLst>
    <p:handoutMasterId r:id="rId4"/>
  </p:handoutMasterIdLst>
  <p:sldIdLst>
    <p:sldId id="256" r:id="rId2"/>
  </p:sldIdLst>
  <p:sldSz cx="43891200" cy="32918400"/>
  <p:notesSz cx="16002000" cy="32461200"/>
  <p:defaultTextStyle>
    <a:defPPr>
      <a:defRPr lang="en-US"/>
    </a:defPPr>
    <a:lvl1pPr algn="l" rtl="0" fontAlgn="base">
      <a:spcBef>
        <a:spcPct val="0"/>
      </a:spcBef>
      <a:spcAft>
        <a:spcPct val="0"/>
      </a:spcAft>
      <a:defRPr sz="3733" kern="1200">
        <a:solidFill>
          <a:schemeClr val="tx1"/>
        </a:solidFill>
        <a:latin typeface="Arial" charset="0"/>
        <a:ea typeface="ヒラギノ角ゴ Pro W3" charset="-128"/>
        <a:cs typeface="+mn-cs"/>
      </a:defRPr>
    </a:lvl1pPr>
    <a:lvl2pPr marL="710997" algn="l" rtl="0" fontAlgn="base">
      <a:spcBef>
        <a:spcPct val="0"/>
      </a:spcBef>
      <a:spcAft>
        <a:spcPct val="0"/>
      </a:spcAft>
      <a:defRPr sz="3733" kern="1200">
        <a:solidFill>
          <a:schemeClr val="tx1"/>
        </a:solidFill>
        <a:latin typeface="Arial" charset="0"/>
        <a:ea typeface="ヒラギノ角ゴ Pro W3" charset="-128"/>
        <a:cs typeface="+mn-cs"/>
      </a:defRPr>
    </a:lvl2pPr>
    <a:lvl3pPr marL="1421995" algn="l" rtl="0" fontAlgn="base">
      <a:spcBef>
        <a:spcPct val="0"/>
      </a:spcBef>
      <a:spcAft>
        <a:spcPct val="0"/>
      </a:spcAft>
      <a:defRPr sz="3733" kern="1200">
        <a:solidFill>
          <a:schemeClr val="tx1"/>
        </a:solidFill>
        <a:latin typeface="Arial" charset="0"/>
        <a:ea typeface="ヒラギノ角ゴ Pro W3" charset="-128"/>
        <a:cs typeface="+mn-cs"/>
      </a:defRPr>
    </a:lvl3pPr>
    <a:lvl4pPr marL="2132992" algn="l" rtl="0" fontAlgn="base">
      <a:spcBef>
        <a:spcPct val="0"/>
      </a:spcBef>
      <a:spcAft>
        <a:spcPct val="0"/>
      </a:spcAft>
      <a:defRPr sz="3733" kern="1200">
        <a:solidFill>
          <a:schemeClr val="tx1"/>
        </a:solidFill>
        <a:latin typeface="Arial" charset="0"/>
        <a:ea typeface="ヒラギノ角ゴ Pro W3" charset="-128"/>
        <a:cs typeface="+mn-cs"/>
      </a:defRPr>
    </a:lvl4pPr>
    <a:lvl5pPr marL="2843989" algn="l" rtl="0" fontAlgn="base">
      <a:spcBef>
        <a:spcPct val="0"/>
      </a:spcBef>
      <a:spcAft>
        <a:spcPct val="0"/>
      </a:spcAft>
      <a:defRPr sz="3733" kern="1200">
        <a:solidFill>
          <a:schemeClr val="tx1"/>
        </a:solidFill>
        <a:latin typeface="Arial" charset="0"/>
        <a:ea typeface="ヒラギノ角ゴ Pro W3" charset="-128"/>
        <a:cs typeface="+mn-cs"/>
      </a:defRPr>
    </a:lvl5pPr>
    <a:lvl6pPr marL="3554986" algn="l" defTabSz="1421995" rtl="0" eaLnBrk="1" latinLnBrk="0" hangingPunct="1">
      <a:defRPr sz="3733" kern="1200">
        <a:solidFill>
          <a:schemeClr val="tx1"/>
        </a:solidFill>
        <a:latin typeface="Arial" charset="0"/>
        <a:ea typeface="ヒラギノ角ゴ Pro W3" charset="-128"/>
        <a:cs typeface="+mn-cs"/>
      </a:defRPr>
    </a:lvl6pPr>
    <a:lvl7pPr marL="4265984" algn="l" defTabSz="1421995" rtl="0" eaLnBrk="1" latinLnBrk="0" hangingPunct="1">
      <a:defRPr sz="3733" kern="1200">
        <a:solidFill>
          <a:schemeClr val="tx1"/>
        </a:solidFill>
        <a:latin typeface="Arial" charset="0"/>
        <a:ea typeface="ヒラギノ角ゴ Pro W3" charset="-128"/>
        <a:cs typeface="+mn-cs"/>
      </a:defRPr>
    </a:lvl7pPr>
    <a:lvl8pPr marL="4976982" algn="l" defTabSz="1421995" rtl="0" eaLnBrk="1" latinLnBrk="0" hangingPunct="1">
      <a:defRPr sz="3733" kern="1200">
        <a:solidFill>
          <a:schemeClr val="tx1"/>
        </a:solidFill>
        <a:latin typeface="Arial" charset="0"/>
        <a:ea typeface="ヒラギノ角ゴ Pro W3" charset="-128"/>
        <a:cs typeface="+mn-cs"/>
      </a:defRPr>
    </a:lvl8pPr>
    <a:lvl9pPr marL="5687978" algn="l" defTabSz="1421995" rtl="0" eaLnBrk="1" latinLnBrk="0" hangingPunct="1">
      <a:defRPr sz="3733" kern="1200">
        <a:solidFill>
          <a:schemeClr val="tx1"/>
        </a:solidFill>
        <a:latin typeface="Arial" charset="0"/>
        <a:ea typeface="ヒラギノ角ゴ Pro W3" charset="-128"/>
        <a:cs typeface="+mn-cs"/>
      </a:defRPr>
    </a:lvl9pPr>
  </p:defaultTextStyle>
  <p:extLst>
    <p:ext uri="{EFAFB233-063F-42B5-8137-9DF3F51BA10A}">
      <p15:sldGuideLst xmlns:p15="http://schemas.microsoft.com/office/powerpoint/2012/main">
        <p15:guide id="1" orient="horz" pos="10368" userDrawn="1">
          <p15:clr>
            <a:srgbClr val="A4A3A4"/>
          </p15:clr>
        </p15:guide>
        <p15:guide id="2" pos="13824" userDrawn="1">
          <p15:clr>
            <a:srgbClr val="A4A3A4"/>
          </p15:clr>
        </p15:guide>
      </p15:sldGuideLst>
    </p:ext>
  </p:extLst>
</p:presentation>
</file>

<file path=ppt/authors.xml><?xml version="1.0" encoding="utf-8"?>
<p188:authorLst xmlns:a="http://schemas.openxmlformats.org/drawingml/2006/main" xmlns:r="http://schemas.openxmlformats.org/officeDocument/2006/relationships" xmlns:p188="http://schemas.microsoft.com/office/powerpoint/2018/8/main">
  <p188:author id="{A3151173-5C36-7254-A5BA-F6E8ED26F3CF}" name="Wiley, Kevin Keith" initials="WKK" userId="S::kkw4@musc.edu::5c2b2bc8-b397-4785-89c3-dda2f928fc35" providerId="AD"/>
  <p188:author id="{21A568A5-3FCB-7606-7F94-4A3B81FAAD8F}" name="Williams, Dunc" initials="WD" userId="S::jdw26@musc.edu::0074d4c4-1987-4f5d-96bd-7fcecb2fc5e5" providerId="AD"/>
</p188:authorLst>
</file>

<file path=ppt/presProps.xml><?xml version="1.0" encoding="utf-8"?>
<p:presentationPr xmlns:a="http://schemas.openxmlformats.org/drawingml/2006/main" xmlns:r="http://schemas.openxmlformats.org/officeDocument/2006/relationships" xmlns:p="http://schemas.openxmlformats.org/presentationml/2006/main">
  <p:clrMru>
    <a:srgbClr val="005288"/>
    <a:srgbClr val="14596E"/>
    <a:srgbClr val="004772"/>
    <a:srgbClr val="30677C"/>
    <a:srgbClr val="FFF46E"/>
    <a:srgbClr val="FFD062"/>
    <a:srgbClr val="FFFFA3"/>
    <a:srgbClr val="FDFFD7"/>
    <a:srgbClr val="02109A"/>
    <a:srgbClr val="0312A3"/>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69012ECD-51FC-41F1-AA8D-1B2483CD663E}" styleName="Light Style 2 - Accent 1">
    <a:wholeTbl>
      <a:tcTxStyle>
        <a:fontRef idx="minor">
          <a:scrgbClr r="0" g="0" b="0"/>
        </a:fontRef>
        <a:schemeClr val="tx1"/>
      </a:tcTxStyle>
      <a:tcStyle>
        <a:tcBdr>
          <a:left>
            <a:lnRef idx="1">
              <a:schemeClr val="accent1"/>
            </a:lnRef>
          </a:left>
          <a:right>
            <a:lnRef idx="1">
              <a:schemeClr val="accent1"/>
            </a:lnRef>
          </a:right>
          <a:top>
            <a:lnRef idx="1">
              <a:schemeClr val="accent1"/>
            </a:lnRef>
          </a:top>
          <a:bottom>
            <a:lnRef idx="1">
              <a:schemeClr val="accent1"/>
            </a:lnRef>
          </a:bottom>
          <a:insideH>
            <a:ln>
              <a:noFill/>
            </a:ln>
          </a:insideH>
          <a:insideV>
            <a:ln>
              <a:noFill/>
            </a:ln>
          </a:insideV>
        </a:tcBdr>
        <a:fill>
          <a:noFill/>
        </a:fill>
      </a:tcStyle>
    </a:wholeTbl>
    <a:band1H>
      <a:tcStyle>
        <a:tcBdr>
          <a:top>
            <a:lnRef idx="1">
              <a:schemeClr val="accent1"/>
            </a:lnRef>
          </a:top>
          <a:bottom>
            <a:lnRef idx="1">
              <a:schemeClr val="accent1"/>
            </a:lnRef>
          </a:bottom>
        </a:tcBdr>
      </a:tcStyle>
    </a:band1H>
    <a:band1V>
      <a:tcStyle>
        <a:tcBdr>
          <a:left>
            <a:lnRef idx="1">
              <a:schemeClr val="accent1"/>
            </a:lnRef>
          </a:left>
          <a:right>
            <a:lnRef idx="1">
              <a:schemeClr val="accent1"/>
            </a:lnRef>
          </a:right>
        </a:tcBdr>
      </a:tcStyle>
    </a:band1V>
    <a:band2V>
      <a:tcStyle>
        <a:tcBdr>
          <a:left>
            <a:lnRef idx="1">
              <a:schemeClr val="accent1"/>
            </a:lnRef>
          </a:left>
          <a:right>
            <a:lnRef idx="1">
              <a:schemeClr val="accent1"/>
            </a:lnRef>
          </a:right>
        </a:tcBdr>
      </a:tcStyle>
    </a:band2V>
    <a:lastCol>
      <a:tcTxStyle b="on"/>
      <a:tcStyle>
        <a:tcBdr/>
      </a:tcStyle>
    </a:lastCol>
    <a:firstCol>
      <a:tcTxStyle b="on"/>
      <a:tcStyle>
        <a:tcBdr/>
      </a:tcStyle>
    </a:firstCol>
    <a:lastRow>
      <a:tcTxStyle b="on"/>
      <a:tcStyle>
        <a:tcBdr>
          <a:top>
            <a:ln w="50800" cmpd="dbl">
              <a:solidFill>
                <a:schemeClr val="accent1"/>
              </a:solidFill>
            </a:ln>
          </a:top>
        </a:tcBdr>
      </a:tcStyle>
    </a:lastRow>
    <a:firstRow>
      <a:tcTxStyle b="on">
        <a:fontRef idx="minor">
          <a:scrgbClr r="0" g="0" b="0"/>
        </a:fontRef>
        <a:schemeClr val="bg1"/>
      </a:tcTxStyle>
      <a:tcStyle>
        <a:tcBdr/>
        <a:fillRef idx="1">
          <a:schemeClr val="accent1"/>
        </a:fillRef>
      </a:tcStyle>
    </a:firstRow>
  </a:tblStyle>
  <a:tblStyle styleId="{7E9639D4-E3E2-4D34-9284-5A2195B3D0D7}" styleName="Light Style 2">
    <a:wholeTbl>
      <a:tcTxStyle>
        <a:fontRef idx="minor">
          <a:scrgbClr r="0" g="0" b="0"/>
        </a:fontRef>
        <a:schemeClr val="tx1"/>
      </a:tcTxStyle>
      <a:tcStyle>
        <a:tcBdr>
          <a:left>
            <a:lnRef idx="1">
              <a:schemeClr val="tx1"/>
            </a:lnRef>
          </a:left>
          <a:right>
            <a:lnRef idx="1">
              <a:schemeClr val="tx1"/>
            </a:lnRef>
          </a:right>
          <a:top>
            <a:lnRef idx="1">
              <a:schemeClr val="tx1"/>
            </a:lnRef>
          </a:top>
          <a:bottom>
            <a:lnRef idx="1">
              <a:schemeClr val="tx1"/>
            </a:lnRef>
          </a:bottom>
          <a:insideH>
            <a:ln>
              <a:noFill/>
            </a:ln>
          </a:insideH>
          <a:insideV>
            <a:ln>
              <a:noFill/>
            </a:ln>
          </a:insideV>
        </a:tcBdr>
        <a:fill>
          <a:noFill/>
        </a:fill>
      </a:tcStyle>
    </a:wholeTbl>
    <a:band1H>
      <a:tcStyle>
        <a:tcBdr>
          <a:top>
            <a:lnRef idx="1">
              <a:schemeClr val="tx1"/>
            </a:lnRef>
          </a:top>
          <a:bottom>
            <a:lnRef idx="1">
              <a:schemeClr val="tx1"/>
            </a:lnRef>
          </a:bottom>
        </a:tcBdr>
      </a:tcStyle>
    </a:band1H>
    <a:band1V>
      <a:tcStyle>
        <a:tcBdr>
          <a:left>
            <a:lnRef idx="1">
              <a:schemeClr val="tx1"/>
            </a:lnRef>
          </a:left>
          <a:right>
            <a:lnRef idx="1">
              <a:schemeClr val="tx1"/>
            </a:lnRef>
          </a:right>
        </a:tcBdr>
      </a:tcStyle>
    </a:band1V>
    <a:band2V>
      <a:tcStyle>
        <a:tcBdr>
          <a:left>
            <a:lnRef idx="1">
              <a:schemeClr val="tx1"/>
            </a:lnRef>
          </a:left>
          <a:right>
            <a:lnRef idx="1">
              <a:schemeClr val="tx1"/>
            </a:lnRef>
          </a:right>
        </a:tcBdr>
      </a:tcStyle>
    </a:band2V>
    <a:lastCol>
      <a:tcTxStyle b="on"/>
      <a:tcStyle>
        <a:tcBdr/>
      </a:tcStyle>
    </a:lastCol>
    <a:firstCol>
      <a:tcTxStyle b="on"/>
      <a:tcStyle>
        <a:tcBdr/>
      </a:tcStyle>
    </a:firstCol>
    <a:lastRow>
      <a:tcTxStyle b="on"/>
      <a:tcStyle>
        <a:tcBdr>
          <a:top>
            <a:ln w="50800" cmpd="dbl">
              <a:solidFill>
                <a:schemeClr val="tx1"/>
              </a:solidFill>
            </a:ln>
          </a:top>
        </a:tcBdr>
      </a:tcStyle>
    </a:lastRow>
    <a:firstRow>
      <a:tcTxStyle b="on">
        <a:fontRef idx="minor">
          <a:scrgbClr r="0" g="0" b="0"/>
        </a:fontRef>
        <a:schemeClr val="bg1"/>
      </a:tcTxStyle>
      <a:tcStyle>
        <a:tcBdr/>
        <a:fillRef idx="1">
          <a:schemeClr val="tx1"/>
        </a:fillRef>
      </a:tcStyle>
    </a:firstRow>
  </a:tblStyle>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E929F9F4-4A8F-4326-A1B4-22849713DDAB}" styleName="Dark Style 1 - Accent 4">
    <a:wholeTbl>
      <a:tcTxStyle>
        <a:fontRef idx="minor">
          <a:scrgbClr r="0" g="0" b="0"/>
        </a:fontRef>
        <a:schemeClr val="lt1"/>
      </a:tcTxStyle>
      <a:tcStyle>
        <a:tcBdr>
          <a:left>
            <a:ln>
              <a:noFill/>
            </a:ln>
          </a:left>
          <a:right>
            <a:ln>
              <a:noFill/>
            </a:ln>
          </a:right>
          <a:top>
            <a:ln>
              <a:noFill/>
            </a:ln>
          </a:top>
          <a:bottom>
            <a:ln>
              <a:noFill/>
            </a:ln>
          </a:bottom>
          <a:insideH>
            <a:ln>
              <a:noFill/>
            </a:ln>
          </a:insideH>
          <a:insideV>
            <a:ln>
              <a:noFill/>
            </a:ln>
          </a:insideV>
        </a:tcBdr>
        <a:fill>
          <a:solidFill>
            <a:schemeClr val="accent4"/>
          </a:solidFill>
        </a:fill>
      </a:tcStyle>
    </a:wholeTbl>
    <a:band1H>
      <a:tcStyle>
        <a:tcBdr/>
        <a:fill>
          <a:solidFill>
            <a:schemeClr val="accent4">
              <a:shade val="60000"/>
            </a:schemeClr>
          </a:solidFill>
        </a:fill>
      </a:tcStyle>
    </a:band1H>
    <a:band1V>
      <a:tcStyle>
        <a:tcBdr/>
        <a:fill>
          <a:solidFill>
            <a:schemeClr val="accent4">
              <a:shade val="60000"/>
            </a:schemeClr>
          </a:solidFill>
        </a:fill>
      </a:tcStyle>
    </a:band1V>
    <a:lastCol>
      <a:tcTxStyle b="on"/>
      <a:tcStyle>
        <a:tcBdr>
          <a:left>
            <a:ln w="25400" cmpd="sng">
              <a:solidFill>
                <a:schemeClr val="lt1"/>
              </a:solidFill>
            </a:ln>
          </a:left>
        </a:tcBdr>
        <a:fill>
          <a:solidFill>
            <a:schemeClr val="accent4">
              <a:shade val="60000"/>
            </a:schemeClr>
          </a:solidFill>
        </a:fill>
      </a:tcStyle>
    </a:lastCol>
    <a:firstCol>
      <a:tcTxStyle b="on"/>
      <a:tcStyle>
        <a:tcBdr>
          <a:right>
            <a:ln w="25400" cmpd="sng">
              <a:solidFill>
                <a:schemeClr val="lt1"/>
              </a:solidFill>
            </a:ln>
          </a:right>
        </a:tcBdr>
        <a:fill>
          <a:solidFill>
            <a:schemeClr val="accent4">
              <a:shade val="60000"/>
            </a:schemeClr>
          </a:solidFill>
        </a:fill>
      </a:tcStyle>
    </a:firstCol>
    <a:lastRow>
      <a:tcTxStyle b="on"/>
      <a:tcStyle>
        <a:tcBdr>
          <a:top>
            <a:ln w="25400" cmpd="sng">
              <a:solidFill>
                <a:schemeClr val="lt1"/>
              </a:solidFill>
            </a:ln>
          </a:top>
        </a:tcBdr>
        <a:fill>
          <a:solidFill>
            <a:schemeClr val="accent4">
              <a:shade val="40000"/>
            </a:schemeClr>
          </a:solidFill>
        </a:fill>
      </a:tcStyle>
    </a:lastRow>
    <a:seCell>
      <a:tcStyle>
        <a:tcBdr>
          <a:left>
            <a:ln>
              <a:noFill/>
            </a:ln>
          </a:left>
        </a:tcBdr>
      </a:tcStyle>
    </a:seCell>
    <a:swCell>
      <a:tcStyle>
        <a:tcBdr>
          <a:right>
            <a:ln>
              <a:noFill/>
            </a:ln>
          </a:right>
        </a:tcBdr>
      </a:tcStyle>
    </a:swCell>
    <a:firstRow>
      <a:tcTxStyle b="on"/>
      <a:tcStyle>
        <a:tcBdr>
          <a:bottom>
            <a:ln w="25400" cmpd="sng">
              <a:solidFill>
                <a:schemeClr val="lt1"/>
              </a:solidFill>
            </a:ln>
          </a:bottom>
        </a:tcBdr>
        <a:fill>
          <a:solidFill>
            <a:schemeClr val="dk1"/>
          </a:solidFill>
        </a:fill>
      </a:tcStyle>
    </a:firstRow>
    <a:neCell>
      <a:tcStyle>
        <a:tcBdr>
          <a:left>
            <a:ln>
              <a:noFill/>
            </a:ln>
          </a:left>
        </a:tcBdr>
      </a:tcStyle>
    </a:neCell>
    <a:nwCell>
      <a:tcStyle>
        <a:tcBdr>
          <a:right>
            <a:ln>
              <a:noFill/>
            </a:ln>
          </a:right>
        </a:tcBdr>
      </a:tcStyle>
    </a:nwCell>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8400"/>
    <p:restoredTop sz="94544"/>
  </p:normalViewPr>
  <p:slideViewPr>
    <p:cSldViewPr snapToGrid="0">
      <p:cViewPr>
        <p:scale>
          <a:sx n="28" d="100"/>
          <a:sy n="28" d="100"/>
        </p:scale>
        <p:origin x="472" y="-64"/>
      </p:cViewPr>
      <p:guideLst>
        <p:guide orient="horz" pos="10368"/>
        <p:guide pos="13824"/>
      </p:guideLst>
    </p:cSldViewPr>
  </p:slideViewPr>
  <p:outlineViewPr>
    <p:cViewPr>
      <p:scale>
        <a:sx n="33" d="100"/>
        <a:sy n="33" d="100"/>
      </p:scale>
      <p:origin x="0" y="0"/>
    </p:cViewPr>
  </p:outlin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tableStyles" Target="tableStyles.xml"/><Relationship Id="rId3" Type="http://schemas.openxmlformats.org/officeDocument/2006/relationships/notesMaster" Target="notesMasters/notesMaster1.xml"/><Relationship Id="rId7" Type="http://schemas.openxmlformats.org/officeDocument/2006/relationships/theme" Target="theme/theme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viewProps" Target="viewProps.xml"/><Relationship Id="rId5" Type="http://schemas.openxmlformats.org/officeDocument/2006/relationships/presProps" Target="presProps.xml"/><Relationship Id="rId4" Type="http://schemas.openxmlformats.org/officeDocument/2006/relationships/handoutMaster" Target="handoutMasters/handoutMaster1.xml"/><Relationship Id="rId9" Type="http://schemas.microsoft.com/office/2018/10/relationships/authors" Target="authors.xml"/></Relationships>
</file>

<file path=ppt/charts/_rels/chart1.xml.rels><?xml version="1.0" encoding="UTF-8" standalone="yes"?>
<Relationships xmlns="http://schemas.openxmlformats.org/package/2006/relationships"><Relationship Id="rId3" Type="http://schemas.openxmlformats.org/officeDocument/2006/relationships/oleObject" Target="file:////Users/JDW26/Box%20Sync/Telehealth/Virtual%20Nursing%20n%20Spec%202025/COE%20Virtual%20Nursing-data%20from%20shared%20box%20kirchoff%209_11_25/Data/Workforce%20Economics%20Analysis/Virtual%20Nursing%20Perspectives%20Survey%20Data.xlsm" TargetMode="External"/><Relationship Id="rId2" Type="http://schemas.microsoft.com/office/2011/relationships/chartColorStyle" Target="colors1.xml"/><Relationship Id="rId1" Type="http://schemas.microsoft.com/office/2011/relationships/chartStyle" Target="style1.xml"/></Relationships>
</file>

<file path=ppt/charts/_rels/chart2.xml.rels><?xml version="1.0" encoding="UTF-8" standalone="yes"?>
<Relationships xmlns="http://schemas.openxmlformats.org/package/2006/relationships"><Relationship Id="rId3" Type="http://schemas.openxmlformats.org/officeDocument/2006/relationships/oleObject" Target="file:////Users/JDW26/Box%20Sync/Telehealth/Virtual%20Nursing%20n%20Spec%202025/COE%20Virtual%20Nursing-data%20from%20shared%20box%20kirchoff%209_11_25/Data/Workforce%20Economics%20Analysis/Virtual%20Nursing%20Perspectives%20Survey%20Data.xlsm" TargetMode="External"/><Relationship Id="rId2" Type="http://schemas.microsoft.com/office/2011/relationships/chartColorStyle" Target="colors2.xml"/><Relationship Id="rId1" Type="http://schemas.microsoft.com/office/2011/relationships/chartStyle" Target="style2.xml"/></Relationships>
</file>

<file path=ppt/charts/chart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1" vertOverflow="ellipsis" vert="horz" wrap="square" anchor="ctr" anchorCtr="1"/>
          <a:lstStyle/>
          <a:p>
            <a:pPr>
              <a:defRPr sz="4000" b="1" i="0" u="none" strike="noStrike" kern="1200" cap="none" spc="0" normalizeH="0" baseline="0">
                <a:solidFill>
                  <a:schemeClr val="dk1">
                    <a:lumMod val="50000"/>
                    <a:lumOff val="50000"/>
                  </a:schemeClr>
                </a:solidFill>
                <a:latin typeface="Arial" panose="020B0604020202020204" pitchFamily="34" charset="0"/>
                <a:ea typeface="+mj-ea"/>
                <a:cs typeface="Arial" panose="020B0604020202020204" pitchFamily="34" charset="0"/>
              </a:defRPr>
            </a:pPr>
            <a:r>
              <a:rPr lang="en-US" sz="4000" dirty="0">
                <a:solidFill>
                  <a:srgbClr val="005288"/>
                </a:solidFill>
                <a:latin typeface="Arial" panose="020B0604020202020204" pitchFamily="34" charset="0"/>
                <a:cs typeface="Arial" panose="020B0604020202020204" pitchFamily="34" charset="0"/>
              </a:rPr>
              <a:t>Fig. 1: Benefits of the Virtual Nursing Program</a:t>
            </a:r>
          </a:p>
        </c:rich>
      </c:tx>
      <c:overlay val="0"/>
      <c:spPr>
        <a:noFill/>
        <a:ln>
          <a:noFill/>
        </a:ln>
        <a:effectLst/>
      </c:spPr>
      <c:txPr>
        <a:bodyPr rot="0" spcFirstLastPara="1" vertOverflow="ellipsis" vert="horz" wrap="square" anchor="ctr" anchorCtr="1"/>
        <a:lstStyle/>
        <a:p>
          <a:pPr>
            <a:defRPr sz="4000" b="1" i="0" u="none" strike="noStrike" kern="1200" cap="none" spc="0" normalizeH="0" baseline="0">
              <a:solidFill>
                <a:schemeClr val="dk1">
                  <a:lumMod val="50000"/>
                  <a:lumOff val="50000"/>
                </a:schemeClr>
              </a:solidFill>
              <a:latin typeface="Arial" panose="020B0604020202020204" pitchFamily="34" charset="0"/>
              <a:ea typeface="+mj-ea"/>
              <a:cs typeface="Arial" panose="020B0604020202020204" pitchFamily="34" charset="0"/>
            </a:defRPr>
          </a:pPr>
          <a:endParaRPr lang="en-US"/>
        </a:p>
      </c:txPr>
    </c:title>
    <c:autoTitleDeleted val="0"/>
    <c:plotArea>
      <c:layout>
        <c:manualLayout>
          <c:layoutTarget val="inner"/>
          <c:xMode val="edge"/>
          <c:yMode val="edge"/>
          <c:x val="0.50120657150294567"/>
          <c:y val="7.8306686046511614E-2"/>
          <c:w val="0.47797410193259771"/>
          <c:h val="0.89444040697674421"/>
        </c:manualLayout>
      </c:layout>
      <c:barChart>
        <c:barDir val="bar"/>
        <c:grouping val="clustered"/>
        <c:varyColors val="0"/>
        <c:ser>
          <c:idx val="0"/>
          <c:order val="0"/>
          <c:spPr>
            <a:solidFill>
              <a:schemeClr val="accent1"/>
            </a:solidFill>
            <a:ln>
              <a:noFill/>
            </a:ln>
            <a:effectLst/>
          </c:spPr>
          <c:invertIfNegative val="0"/>
          <c:dLbls>
            <c:dLbl>
              <c:idx val="0"/>
              <c:layout>
                <c:manualLayout>
                  <c:x val="0"/>
                  <c:y val="-2.0185748947079106E-3"/>
                </c:manualLayout>
              </c:layout>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1-1303-CF46-9643-A10804869DC0}"/>
                </c:ext>
              </c:extLst>
            </c:dLbl>
            <c:spPr>
              <a:noFill/>
              <a:ln>
                <a:noFill/>
              </a:ln>
              <a:effectLst/>
            </c:spPr>
            <c:txPr>
              <a:bodyPr rot="0" spcFirstLastPara="1" vertOverflow="ellipsis" vert="horz" wrap="square" lIns="38100" tIns="19050" rIns="38100" bIns="19050" anchor="ctr" anchorCtr="1">
                <a:spAutoFit/>
              </a:bodyPr>
              <a:lstStyle/>
              <a:p>
                <a:pPr>
                  <a:defRPr sz="3600" b="0" i="0" u="none" strike="noStrike" kern="1200" baseline="0">
                    <a:solidFill>
                      <a:schemeClr val="dk1">
                        <a:lumMod val="75000"/>
                        <a:lumOff val="25000"/>
                      </a:schemeClr>
                    </a:solidFill>
                    <a:latin typeface="+mn-lt"/>
                    <a:ea typeface="+mn-ea"/>
                    <a:cs typeface="+mn-cs"/>
                  </a:defRPr>
                </a:pPr>
                <a:endParaRPr lang="en-US"/>
              </a:p>
            </c:txP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dk1">
                          <a:lumMod val="35000"/>
                          <a:lumOff val="65000"/>
                        </a:schemeClr>
                      </a:solidFill>
                      <a:round/>
                    </a:ln>
                    <a:effectLst/>
                  </c:spPr>
                </c15:leaderLines>
              </c:ext>
            </c:extLst>
          </c:dLbls>
          <c:cat>
            <c:strRef>
              <c:f>'data cleaned still w out in2'!$Q$182:$Q$188</c:f>
              <c:strCache>
                <c:ptCount val="7"/>
                <c:pt idx="0">
                  <c:v>I appreciate the team nursing approach offered through the support of virtual</c:v>
                </c:pt>
                <c:pt idx="1">
                  <c:v>I spend less time in Epic on documentation for admissions and discharges</c:v>
                </c:pt>
                <c:pt idx="2">
                  <c:v>I have more time to round on my patients</c:v>
                </c:pt>
                <c:pt idx="3">
                  <c:v>Our unit has more efficient throughput for admissions and discharges</c:v>
                </c:pt>
                <c:pt idx="4">
                  <c:v>I feel better supported in my role with the virtual nurses</c:v>
                </c:pt>
                <c:pt idx="5">
                  <c:v>I am more satisfied in my role</c:v>
                </c:pt>
                <c:pt idx="6">
                  <c:v>My patients experience better care with virtual nursing</c:v>
                </c:pt>
              </c:strCache>
            </c:strRef>
          </c:cat>
          <c:val>
            <c:numRef>
              <c:f>'data cleaned still w out in2'!$R$182:$R$188</c:f>
              <c:numCache>
                <c:formatCode>0%</c:formatCode>
                <c:ptCount val="7"/>
                <c:pt idx="0">
                  <c:v>0.63380281690140849</c:v>
                </c:pt>
                <c:pt idx="1">
                  <c:v>0.60563380281690138</c:v>
                </c:pt>
                <c:pt idx="2">
                  <c:v>0.54225352112676062</c:v>
                </c:pt>
                <c:pt idx="3">
                  <c:v>0.47887323943661969</c:v>
                </c:pt>
                <c:pt idx="4">
                  <c:v>0.40845070422535212</c:v>
                </c:pt>
                <c:pt idx="5">
                  <c:v>0.28873239436619719</c:v>
                </c:pt>
                <c:pt idx="6">
                  <c:v>0.26760563380281688</c:v>
                </c:pt>
              </c:numCache>
            </c:numRef>
          </c:val>
          <c:extLst>
            <c:ext xmlns:c16="http://schemas.microsoft.com/office/drawing/2014/chart" uri="{C3380CC4-5D6E-409C-BE32-E72D297353CC}">
              <c16:uniqueId val="{00000000-1303-CF46-9643-A10804869DC0}"/>
            </c:ext>
          </c:extLst>
        </c:ser>
        <c:dLbls>
          <c:showLegendKey val="0"/>
          <c:showVal val="0"/>
          <c:showCatName val="0"/>
          <c:showSerName val="0"/>
          <c:showPercent val="0"/>
          <c:showBubbleSize val="0"/>
        </c:dLbls>
        <c:gapWidth val="247"/>
        <c:axId val="964078511"/>
        <c:axId val="964080223"/>
      </c:barChart>
      <c:catAx>
        <c:axId val="964078511"/>
        <c:scaling>
          <c:orientation val="maxMin"/>
        </c:scaling>
        <c:delete val="0"/>
        <c:axPos val="l"/>
        <c:majorGridlines>
          <c:spPr>
            <a:ln w="9525" cap="flat" cmpd="sng" algn="ctr">
              <a:solidFill>
                <a:schemeClr val="dk1">
                  <a:lumMod val="15000"/>
                  <a:lumOff val="85000"/>
                </a:schemeClr>
              </a:solidFill>
              <a:round/>
            </a:ln>
            <a:effectLst/>
          </c:spPr>
        </c:majorGridlines>
        <c:numFmt formatCode="General" sourceLinked="1"/>
        <c:majorTickMark val="out"/>
        <c:minorTickMark val="none"/>
        <c:tickLblPos val="nextTo"/>
        <c:spPr>
          <a:noFill/>
          <a:ln w="9525" cap="flat" cmpd="sng" algn="ctr">
            <a:solidFill>
              <a:schemeClr val="dk1">
                <a:lumMod val="15000"/>
                <a:lumOff val="85000"/>
              </a:schemeClr>
            </a:solidFill>
            <a:round/>
          </a:ln>
          <a:effectLst/>
        </c:spPr>
        <c:txPr>
          <a:bodyPr rot="0" spcFirstLastPara="1" vertOverflow="ellipsis" wrap="square" anchor="ctr" anchorCtr="1"/>
          <a:lstStyle/>
          <a:p>
            <a:pPr>
              <a:defRPr sz="3600" b="0" i="0" u="none" strike="noStrike" kern="1200" cap="none" spc="0" normalizeH="0" baseline="0">
                <a:solidFill>
                  <a:srgbClr val="005288"/>
                </a:solidFill>
                <a:latin typeface="+mn-lt"/>
                <a:ea typeface="+mn-ea"/>
                <a:cs typeface="+mn-cs"/>
              </a:defRPr>
            </a:pPr>
            <a:endParaRPr lang="en-US"/>
          </a:p>
        </c:txPr>
        <c:crossAx val="964080223"/>
        <c:crosses val="autoZero"/>
        <c:auto val="1"/>
        <c:lblAlgn val="ctr"/>
        <c:lblOffset val="100"/>
        <c:noMultiLvlLbl val="0"/>
      </c:catAx>
      <c:valAx>
        <c:axId val="964080223"/>
        <c:scaling>
          <c:orientation val="minMax"/>
        </c:scaling>
        <c:delete val="0"/>
        <c:axPos val="t"/>
        <c:majorGridlines>
          <c:spPr>
            <a:ln w="9525" cap="flat" cmpd="sng" algn="ctr">
              <a:solidFill>
                <a:schemeClr val="dk1">
                  <a:lumMod val="15000"/>
                  <a:lumOff val="85000"/>
                </a:schemeClr>
              </a:solidFill>
              <a:round/>
            </a:ln>
            <a:effectLst/>
          </c:spPr>
        </c:majorGridlines>
        <c:numFmt formatCode="0%" sourceLinked="1"/>
        <c:majorTickMark val="none"/>
        <c:minorTickMark val="none"/>
        <c:tickLblPos val="none"/>
        <c:spPr>
          <a:noFill/>
          <a:ln>
            <a:noFill/>
          </a:ln>
          <a:effectLst/>
        </c:spPr>
        <c:txPr>
          <a:bodyPr rot="-60000000" spcFirstLastPara="1" vertOverflow="ellipsis" vert="horz" wrap="square" anchor="ctr" anchorCtr="1"/>
          <a:lstStyle/>
          <a:p>
            <a:pPr>
              <a:defRPr sz="900" b="0" i="0" u="none" strike="noStrike" kern="1200" baseline="0">
                <a:solidFill>
                  <a:schemeClr val="dk1">
                    <a:lumMod val="65000"/>
                    <a:lumOff val="35000"/>
                  </a:schemeClr>
                </a:solidFill>
                <a:latin typeface="+mn-lt"/>
                <a:ea typeface="+mn-ea"/>
                <a:cs typeface="+mn-cs"/>
              </a:defRPr>
            </a:pPr>
            <a:endParaRPr lang="en-US"/>
          </a:p>
        </c:txPr>
        <c:crossAx val="964078511"/>
        <c:crosses val="autoZero"/>
        <c:crossBetween val="between"/>
      </c:valAx>
      <c:spPr>
        <a:pattFill prst="ltDnDiag">
          <a:fgClr>
            <a:schemeClr val="dk1">
              <a:lumMod val="15000"/>
              <a:lumOff val="85000"/>
            </a:schemeClr>
          </a:fgClr>
          <a:bgClr>
            <a:schemeClr val="lt1"/>
          </a:bgClr>
        </a:pattFill>
        <a:ln>
          <a:noFill/>
        </a:ln>
        <a:effectLst/>
      </c:spPr>
    </c:plotArea>
    <c:plotVisOnly val="1"/>
    <c:dispBlanksAs val="gap"/>
    <c:showDLblsOverMax val="0"/>
  </c:chart>
  <c:spPr>
    <a:solidFill>
      <a:schemeClr val="lt1"/>
    </a:solidFill>
    <a:ln w="9525" cap="flat" cmpd="sng" algn="ctr">
      <a:solidFill>
        <a:schemeClr val="dk1">
          <a:lumMod val="15000"/>
          <a:lumOff val="85000"/>
        </a:schemeClr>
      </a:solidFill>
      <a:round/>
    </a:ln>
    <a:effectLst/>
  </c:spPr>
  <c:txPr>
    <a:bodyPr/>
    <a:lstStyle/>
    <a:p>
      <a:pPr>
        <a:defRPr/>
      </a:pPr>
      <a:endParaRPr lang="en-US"/>
    </a:p>
  </c:txPr>
  <c:externalData r:id="rId3">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1" vertOverflow="ellipsis" vert="horz" wrap="square" anchor="ctr" anchorCtr="1"/>
          <a:lstStyle/>
          <a:p>
            <a:pPr>
              <a:defRPr sz="4000" b="1" i="0" u="none" strike="noStrike" kern="1200" cap="none" spc="0" normalizeH="0" baseline="0">
                <a:solidFill>
                  <a:schemeClr val="dk1">
                    <a:lumMod val="50000"/>
                    <a:lumOff val="50000"/>
                  </a:schemeClr>
                </a:solidFill>
                <a:latin typeface="Arial" panose="020B0604020202020204" pitchFamily="34" charset="0"/>
                <a:ea typeface="+mj-ea"/>
                <a:cs typeface="Arial" panose="020B0604020202020204" pitchFamily="34" charset="0"/>
              </a:defRPr>
            </a:pPr>
            <a:r>
              <a:rPr lang="en-US" sz="4000" dirty="0">
                <a:solidFill>
                  <a:srgbClr val="005288"/>
                </a:solidFill>
                <a:latin typeface="Arial" panose="020B0604020202020204" pitchFamily="34" charset="0"/>
                <a:cs typeface="Arial" panose="020B0604020202020204" pitchFamily="34" charset="0"/>
              </a:rPr>
              <a:t>Fig. 2: Beneficial Uses of Virtual Nursing</a:t>
            </a:r>
          </a:p>
        </c:rich>
      </c:tx>
      <c:overlay val="0"/>
      <c:spPr>
        <a:noFill/>
        <a:ln>
          <a:noFill/>
        </a:ln>
        <a:effectLst/>
      </c:spPr>
      <c:txPr>
        <a:bodyPr rot="0" spcFirstLastPara="1" vertOverflow="ellipsis" vert="horz" wrap="square" anchor="ctr" anchorCtr="1"/>
        <a:lstStyle/>
        <a:p>
          <a:pPr>
            <a:defRPr sz="4000" b="1" i="0" u="none" strike="noStrike" kern="1200" cap="none" spc="0" normalizeH="0" baseline="0">
              <a:solidFill>
                <a:schemeClr val="dk1">
                  <a:lumMod val="50000"/>
                  <a:lumOff val="50000"/>
                </a:schemeClr>
              </a:solidFill>
              <a:latin typeface="Arial" panose="020B0604020202020204" pitchFamily="34" charset="0"/>
              <a:ea typeface="+mj-ea"/>
              <a:cs typeface="Arial" panose="020B0604020202020204" pitchFamily="34" charset="0"/>
            </a:defRPr>
          </a:pPr>
          <a:endParaRPr lang="en-US"/>
        </a:p>
      </c:txPr>
    </c:title>
    <c:autoTitleDeleted val="0"/>
    <c:plotArea>
      <c:layout/>
      <c:barChart>
        <c:barDir val="bar"/>
        <c:grouping val="clustered"/>
        <c:varyColors val="0"/>
        <c:ser>
          <c:idx val="0"/>
          <c:order val="0"/>
          <c:spPr>
            <a:solidFill>
              <a:schemeClr val="accent1"/>
            </a:solidFill>
            <a:ln>
              <a:noFill/>
            </a:ln>
            <a:effectLst/>
          </c:spPr>
          <c:invertIfNegative val="0"/>
          <c:dLbls>
            <c:dLbl>
              <c:idx val="0"/>
              <c:layout>
                <c:manualLayout>
                  <c:x val="0"/>
                  <c:y val="-5.5750447810988944E-2"/>
                </c:manualLayout>
              </c:layout>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2-34D1-8F41-B520-6A146C42F2D2}"/>
                </c:ext>
              </c:extLst>
            </c:dLbl>
            <c:dLbl>
              <c:idx val="2"/>
              <c:layout>
                <c:manualLayout>
                  <c:x val="4.0985687294385828E-3"/>
                  <c:y val="-8.7251973107492792E-3"/>
                </c:manualLayout>
              </c:layout>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0-34D1-8F41-B520-6A146C42F2D2}"/>
                </c:ext>
              </c:extLst>
            </c:dLbl>
            <c:spPr>
              <a:noFill/>
              <a:ln>
                <a:noFill/>
              </a:ln>
              <a:effectLst/>
            </c:spPr>
            <c:txPr>
              <a:bodyPr rot="0" spcFirstLastPara="1" vertOverflow="ellipsis" vert="horz" wrap="square" lIns="38100" tIns="19050" rIns="38100" bIns="19050" anchor="ctr" anchorCtr="1">
                <a:spAutoFit/>
              </a:bodyPr>
              <a:lstStyle/>
              <a:p>
                <a:pPr>
                  <a:defRPr sz="3600" b="0" i="0" u="none" strike="noStrike" kern="1200" baseline="0">
                    <a:solidFill>
                      <a:schemeClr val="dk1">
                        <a:lumMod val="75000"/>
                        <a:lumOff val="25000"/>
                      </a:schemeClr>
                    </a:solidFill>
                    <a:latin typeface="+mn-lt"/>
                    <a:ea typeface="+mn-ea"/>
                    <a:cs typeface="+mn-cs"/>
                  </a:defRPr>
                </a:pPr>
                <a:endParaRPr lang="en-US"/>
              </a:p>
            </c:txP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dk1">
                          <a:lumMod val="35000"/>
                          <a:lumOff val="65000"/>
                        </a:schemeClr>
                      </a:solidFill>
                      <a:round/>
                    </a:ln>
                    <a:effectLst/>
                  </c:spPr>
                </c15:leaderLines>
              </c:ext>
            </c:extLst>
          </c:dLbls>
          <c:cat>
            <c:strRef>
              <c:f>'data cleaned still w out in2'!$AA$183:$AA$187</c:f>
              <c:strCache>
                <c:ptCount val="5"/>
                <c:pt idx="0">
                  <c:v>Admissions</c:v>
                </c:pt>
                <c:pt idx="1">
                  <c:v>Discharges</c:v>
                </c:pt>
                <c:pt idx="2">
                  <c:v>Quality/Documentation Surveillance</c:v>
                </c:pt>
                <c:pt idx="3">
                  <c:v>Patient Education</c:v>
                </c:pt>
                <c:pt idx="4">
                  <c:v>Care Planning</c:v>
                </c:pt>
              </c:strCache>
            </c:strRef>
          </c:cat>
          <c:val>
            <c:numRef>
              <c:f>'data cleaned still w out in2'!$AB$183:$AB$187</c:f>
              <c:numCache>
                <c:formatCode>0%</c:formatCode>
                <c:ptCount val="5"/>
                <c:pt idx="0">
                  <c:v>0.91588785046728971</c:v>
                </c:pt>
                <c:pt idx="1">
                  <c:v>0.35849056603773582</c:v>
                </c:pt>
                <c:pt idx="2">
                  <c:v>0.30927835051546393</c:v>
                </c:pt>
                <c:pt idx="3">
                  <c:v>0.25</c:v>
                </c:pt>
                <c:pt idx="4">
                  <c:v>0.19811320754716982</c:v>
                </c:pt>
              </c:numCache>
            </c:numRef>
          </c:val>
          <c:extLst>
            <c:ext xmlns:c16="http://schemas.microsoft.com/office/drawing/2014/chart" uri="{C3380CC4-5D6E-409C-BE32-E72D297353CC}">
              <c16:uniqueId val="{00000001-34D1-8F41-B520-6A146C42F2D2}"/>
            </c:ext>
          </c:extLst>
        </c:ser>
        <c:dLbls>
          <c:showLegendKey val="0"/>
          <c:showVal val="0"/>
          <c:showCatName val="0"/>
          <c:showSerName val="0"/>
          <c:showPercent val="0"/>
          <c:showBubbleSize val="0"/>
        </c:dLbls>
        <c:gapWidth val="247"/>
        <c:axId val="1793191007"/>
        <c:axId val="963924287"/>
      </c:barChart>
      <c:valAx>
        <c:axId val="963924287"/>
        <c:scaling>
          <c:orientation val="minMax"/>
        </c:scaling>
        <c:delete val="0"/>
        <c:axPos val="t"/>
        <c:majorGridlines>
          <c:spPr>
            <a:ln w="9525" cap="flat" cmpd="sng" algn="ctr">
              <a:solidFill>
                <a:schemeClr val="dk1">
                  <a:lumMod val="15000"/>
                  <a:lumOff val="85000"/>
                </a:schemeClr>
              </a:solidFill>
              <a:round/>
            </a:ln>
            <a:effectLst/>
          </c:spPr>
        </c:majorGridlines>
        <c:numFmt formatCode="0%" sourceLinked="1"/>
        <c:majorTickMark val="none"/>
        <c:minorTickMark val="none"/>
        <c:tickLblPos val="none"/>
        <c:spPr>
          <a:noFill/>
          <a:ln>
            <a:noFill/>
          </a:ln>
          <a:effectLst/>
        </c:spPr>
        <c:txPr>
          <a:bodyPr rot="-60000000" spcFirstLastPara="1" vertOverflow="ellipsis" vert="horz" wrap="square" anchor="ctr" anchorCtr="1"/>
          <a:lstStyle/>
          <a:p>
            <a:pPr>
              <a:defRPr sz="900" b="0" i="0" u="none" strike="noStrike" kern="1200" baseline="0">
                <a:solidFill>
                  <a:schemeClr val="dk1">
                    <a:lumMod val="65000"/>
                    <a:lumOff val="35000"/>
                  </a:schemeClr>
                </a:solidFill>
                <a:latin typeface="+mn-lt"/>
                <a:ea typeface="+mn-ea"/>
                <a:cs typeface="+mn-cs"/>
              </a:defRPr>
            </a:pPr>
            <a:endParaRPr lang="en-US"/>
          </a:p>
        </c:txPr>
        <c:crossAx val="1793191007"/>
        <c:crosses val="autoZero"/>
        <c:crossBetween val="between"/>
      </c:valAx>
      <c:catAx>
        <c:axId val="1793191007"/>
        <c:scaling>
          <c:orientation val="maxMin"/>
        </c:scaling>
        <c:delete val="0"/>
        <c:axPos val="l"/>
        <c:majorGridlines>
          <c:spPr>
            <a:ln w="9525" cap="flat" cmpd="sng" algn="ctr">
              <a:solidFill>
                <a:schemeClr val="dk1">
                  <a:lumMod val="15000"/>
                  <a:lumOff val="85000"/>
                </a:schemeClr>
              </a:solidFill>
              <a:round/>
            </a:ln>
            <a:effectLst/>
          </c:spPr>
        </c:majorGridlines>
        <c:numFmt formatCode="General" sourceLinked="1"/>
        <c:majorTickMark val="out"/>
        <c:minorTickMark val="none"/>
        <c:tickLblPos val="nextTo"/>
        <c:spPr>
          <a:noFill/>
          <a:ln w="9525" cap="flat" cmpd="sng" algn="ctr">
            <a:solidFill>
              <a:schemeClr val="dk1">
                <a:lumMod val="15000"/>
                <a:lumOff val="85000"/>
              </a:schemeClr>
            </a:solidFill>
            <a:round/>
          </a:ln>
          <a:effectLst/>
        </c:spPr>
        <c:txPr>
          <a:bodyPr rot="-60000000" spcFirstLastPara="1" vertOverflow="ellipsis" vert="horz" wrap="square" anchor="ctr" anchorCtr="1"/>
          <a:lstStyle/>
          <a:p>
            <a:pPr>
              <a:defRPr sz="3600" b="0" i="0" u="none" strike="noStrike" kern="1200" cap="none" spc="0" normalizeH="0" baseline="0">
                <a:solidFill>
                  <a:srgbClr val="005288"/>
                </a:solidFill>
                <a:latin typeface="+mn-lt"/>
                <a:ea typeface="+mn-ea"/>
                <a:cs typeface="+mn-cs"/>
              </a:defRPr>
            </a:pPr>
            <a:endParaRPr lang="en-US"/>
          </a:p>
        </c:txPr>
        <c:crossAx val="963924287"/>
        <c:crosses val="autoZero"/>
        <c:auto val="1"/>
        <c:lblAlgn val="ctr"/>
        <c:lblOffset val="100"/>
        <c:noMultiLvlLbl val="0"/>
      </c:catAx>
      <c:spPr>
        <a:pattFill prst="ltDnDiag">
          <a:fgClr>
            <a:schemeClr val="dk1">
              <a:lumMod val="15000"/>
              <a:lumOff val="85000"/>
            </a:schemeClr>
          </a:fgClr>
          <a:bgClr>
            <a:schemeClr val="lt1"/>
          </a:bgClr>
        </a:pattFill>
        <a:ln>
          <a:noFill/>
        </a:ln>
        <a:effectLst/>
      </c:spPr>
    </c:plotArea>
    <c:plotVisOnly val="1"/>
    <c:dispBlanksAs val="gap"/>
    <c:showDLblsOverMax val="0"/>
  </c:chart>
  <c:spPr>
    <a:solidFill>
      <a:schemeClr val="lt1"/>
    </a:solidFill>
    <a:ln w="9525" cap="flat" cmpd="sng" algn="ctr">
      <a:solidFill>
        <a:schemeClr val="dk1">
          <a:lumMod val="15000"/>
          <a:lumOff val="85000"/>
        </a:schemeClr>
      </a:solidFill>
      <a:round/>
    </a:ln>
    <a:effectLst/>
  </c:spPr>
  <c:txPr>
    <a:bodyPr/>
    <a:lstStyle/>
    <a:p>
      <a:pPr>
        <a:defRPr/>
      </a:pPr>
      <a:endParaRPr lang="en-US"/>
    </a:p>
  </c:txPr>
  <c:externalData r:id="rId3">
    <c:autoUpdate val="0"/>
  </c:externalData>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21">
  <cs:axisTitle>
    <cs:lnRef idx="0"/>
    <cs:fillRef idx="0"/>
    <cs:effectRef idx="0"/>
    <cs:fontRef idx="minor">
      <a:schemeClr val="dk1">
        <a:lumMod val="65000"/>
        <a:lumOff val="35000"/>
      </a:schemeClr>
    </cs:fontRef>
    <cs:defRPr sz="900" b="1" kern="1200"/>
  </cs:axisTitle>
  <cs:categoryAxis>
    <cs:lnRef idx="0"/>
    <cs:fillRef idx="0"/>
    <cs:effectRef idx="0"/>
    <cs:fontRef idx="minor">
      <a:schemeClr val="dk1">
        <a:lumMod val="65000"/>
        <a:lumOff val="35000"/>
      </a:schemeClr>
    </cs:fontRef>
    <cs:spPr>
      <a:ln w="9525" cap="flat" cmpd="sng" algn="ctr">
        <a:solidFill>
          <a:schemeClr val="dk1">
            <a:lumMod val="15000"/>
            <a:lumOff val="85000"/>
          </a:schemeClr>
        </a:solidFill>
        <a:round/>
      </a:ln>
    </cs:spPr>
    <cs:defRPr sz="900" kern="1200" cap="none" spc="0" normalizeH="0" baseline="0"/>
  </cs:categoryAxis>
  <cs:chartArea>
    <cs:lnRef idx="0"/>
    <cs:fillRef idx="0"/>
    <cs:effectRef idx="0"/>
    <cs:fontRef idx="minor">
      <a:schemeClr val="dk1"/>
    </cs:fontRef>
    <cs:spPr>
      <a:solidFill>
        <a:schemeClr val="lt1"/>
      </a:solidFill>
      <a:ln w="9525" cap="flat" cmpd="sng" algn="ctr">
        <a:solidFill>
          <a:schemeClr val="dk1">
            <a:lumMod val="15000"/>
            <a:lumOff val="85000"/>
          </a:schemeClr>
        </a:solidFill>
        <a:round/>
      </a:ln>
    </cs:spPr>
    <cs:defRPr sz="900" kern="1200"/>
  </cs:chartArea>
  <cs:dataLabel>
    <cs:lnRef idx="0"/>
    <cs:fillRef idx="0"/>
    <cs:effectRef idx="0"/>
    <cs:fontRef idx="minor">
      <a:schemeClr val="dk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0">
      <cs:styleClr val="auto"/>
    </cs:fillRef>
    <cs:effectRef idx="0"/>
    <cs:fontRef idx="minor">
      <a:schemeClr val="dk1"/>
    </cs:fontRef>
    <cs:spPr>
      <a:solidFill>
        <a:schemeClr val="phClr"/>
      </a:solidFill>
    </cs:spPr>
  </cs:dataPoint>
  <cs:dataPoint3D>
    <cs:lnRef idx="0"/>
    <cs:fillRef idx="0">
      <cs:styleClr val="auto"/>
    </cs:fillRef>
    <cs:effectRef idx="0"/>
    <cs:fontRef idx="minor">
      <a:schemeClr val="dk1"/>
    </cs:fontRef>
    <cs:spPr>
      <a:solidFill>
        <a:schemeClr val="phClr"/>
      </a:solidFill>
    </cs:spPr>
  </cs:dataPoint3D>
  <cs:dataPointLine>
    <cs:lnRef idx="0">
      <cs:styleClr val="auto"/>
    </cs:lnRef>
    <cs:fillRef idx="0"/>
    <cs:effectRef idx="0"/>
    <cs:fontRef idx="minor">
      <a:schemeClr val="dk1"/>
    </cs:fontRef>
    <cs:spPr>
      <a:ln w="22225" cap="rnd">
        <a:solidFill>
          <a:schemeClr val="phClr"/>
        </a:solidFill>
        <a:round/>
      </a:ln>
    </cs:spPr>
  </cs:dataPointLine>
  <cs:dataPointMarker>
    <cs:lnRef idx="0">
      <cs:styleClr val="auto"/>
    </cs:lnRef>
    <cs:fillRef idx="0">
      <cs:styleClr val="auto"/>
    </cs:fillRef>
    <cs:effectRef idx="0"/>
    <cs:fontRef idx="minor">
      <a:schemeClr val="dk1"/>
    </cs:fontRef>
    <cs:spPr>
      <a:solidFill>
        <a:schemeClr val="lt1"/>
      </a:solidFill>
      <a:ln w="15875">
        <a:solidFill>
          <a:schemeClr val="phClr"/>
        </a:solidFill>
        <a:round/>
      </a:ln>
    </cs:spPr>
  </cs:dataPointMarker>
  <cs:dataPointMarkerLayout symbol="circle" size="6"/>
  <cs:dataPointWireframe>
    <cs:lnRef idx="0">
      <cs:styleClr val="auto"/>
    </cs:lnRef>
    <cs:fillRef idx="0"/>
    <cs:effectRef idx="0"/>
    <cs:fontRef idx="minor">
      <a:schemeClr val="dk1"/>
    </cs:fontRef>
    <cs:spPr>
      <a:ln w="9525" cap="rnd">
        <a:solidFill>
          <a:schemeClr val="phClr"/>
        </a:solidFill>
        <a:round/>
      </a:ln>
    </cs:spPr>
  </cs:dataPointWireframe>
  <cs:dataTable>
    <cs:lnRef idx="0"/>
    <cs:fillRef idx="0"/>
    <cs:effectRef idx="0"/>
    <cs:fontRef idx="minor">
      <a:schemeClr val="dk1">
        <a:lumMod val="65000"/>
        <a:lumOff val="35000"/>
      </a:schemeClr>
    </cs:fontRef>
    <cs:spPr>
      <a:ln w="9525" cap="flat" cmpd="sng" algn="ctr">
        <a:solidFill>
          <a:schemeClr val="dk1">
            <a:lumMod val="15000"/>
            <a:lumOff val="85000"/>
          </a:schemeClr>
        </a:solidFill>
        <a:round/>
      </a:ln>
    </cs:spPr>
    <cs:defRPr sz="800" kern="1200"/>
  </cs:dataTable>
  <cs:downBar>
    <cs:lnRef idx="0"/>
    <cs:fillRef idx="0"/>
    <cs:effectRef idx="0"/>
    <cs:fontRef idx="minor">
      <a:schemeClr val="dk1"/>
    </cs:fontRef>
    <cs:spPr>
      <a:solidFill>
        <a:schemeClr val="dk1">
          <a:lumMod val="75000"/>
          <a:lumOff val="25000"/>
        </a:schemeClr>
      </a:solidFill>
      <a:ln w="9525" cap="flat" cmpd="sng" algn="ctr">
        <a:solidFill>
          <a:schemeClr val="dk1">
            <a:lumMod val="50000"/>
            <a:lumOff val="50000"/>
          </a:schemeClr>
        </a:solidFill>
        <a:round/>
      </a:ln>
    </cs:spPr>
  </cs:downBar>
  <cs:dropLine>
    <cs:lnRef idx="0"/>
    <cs:fillRef idx="0"/>
    <cs:effectRef idx="0"/>
    <cs:fontRef idx="minor">
      <a:schemeClr val="dk1"/>
    </cs:fontRef>
    <cs:spPr>
      <a:ln w="9525" cap="flat" cmpd="sng" algn="ctr">
        <a:solidFill>
          <a:schemeClr val="dk1">
            <a:lumMod val="35000"/>
            <a:lumOff val="65000"/>
          </a:schemeClr>
        </a:solidFill>
        <a:round/>
      </a:ln>
    </cs:spPr>
  </cs:dropLine>
  <cs:errorBar>
    <cs:lnRef idx="0"/>
    <cs:fillRef idx="0"/>
    <cs:effectRef idx="0"/>
    <cs:fontRef idx="minor">
      <a:schemeClr val="dk1"/>
    </cs:fontRef>
    <cs:spPr>
      <a:ln w="9525" cap="flat" cmpd="sng" algn="ctr">
        <a:solidFill>
          <a:schemeClr val="dk1">
            <a:lumMod val="50000"/>
            <a:lumOff val="50000"/>
          </a:schemeClr>
        </a:solidFill>
        <a:round/>
      </a:ln>
    </cs:spPr>
  </cs:errorBar>
  <cs:floor>
    <cs:lnRef idx="0"/>
    <cs:fillRef idx="0"/>
    <cs:effectRef idx="0"/>
    <cs:fontRef idx="minor">
      <a:schemeClr val="dk1"/>
    </cs:fontRef>
    <cs:spPr>
      <a:pattFill prst="ltDnDiag">
        <a:fgClr>
          <a:schemeClr val="dk1">
            <a:lumMod val="15000"/>
            <a:lumOff val="85000"/>
          </a:schemeClr>
        </a:fgClr>
        <a:bgClr>
          <a:schemeClr val="lt1"/>
        </a:bgClr>
      </a:pattFill>
    </cs:spPr>
  </cs:floor>
  <cs:gridlineMajor>
    <cs:lnRef idx="0"/>
    <cs:fillRef idx="0"/>
    <cs:effectRef idx="0"/>
    <cs:fontRef idx="minor">
      <a:schemeClr val="dk1"/>
    </cs:fontRef>
    <cs:spPr>
      <a:ln w="9525" cap="flat" cmpd="sng" algn="ctr">
        <a:solidFill>
          <a:schemeClr val="dk1">
            <a:lumMod val="15000"/>
            <a:lumOff val="85000"/>
          </a:schemeClr>
        </a:solidFill>
        <a:round/>
      </a:ln>
    </cs:spPr>
  </cs:gridlineMajor>
  <cs:gridlineMinor>
    <cs:lnRef idx="0"/>
    <cs:fillRef idx="0"/>
    <cs:effectRef idx="0"/>
    <cs:fontRef idx="minor">
      <a:schemeClr val="dk1"/>
    </cs:fontRef>
    <cs:spPr>
      <a:ln w="9525" cap="flat" cmpd="sng" algn="ctr">
        <a:solidFill>
          <a:schemeClr val="dk1">
            <a:lumMod val="5000"/>
            <a:lumOff val="95000"/>
          </a:schemeClr>
        </a:solidFill>
        <a:round/>
      </a:ln>
    </cs:spPr>
  </cs:gridlineMinor>
  <cs:hiLoLine>
    <cs:lnRef idx="0"/>
    <cs:fillRef idx="0"/>
    <cs:effectRef idx="0"/>
    <cs:fontRef idx="minor">
      <a:schemeClr val="dk1"/>
    </cs:fontRef>
    <cs:spPr>
      <a:ln w="9525" cap="flat" cmpd="sng" algn="ctr">
        <a:solidFill>
          <a:schemeClr val="dk1">
            <a:lumMod val="35000"/>
            <a:lumOff val="65000"/>
          </a:schemeClr>
        </a:solidFill>
        <a:round/>
      </a:ln>
    </cs:spPr>
  </cs:hiLoLine>
  <cs:leaderLine>
    <cs:lnRef idx="0"/>
    <cs:fillRef idx="0"/>
    <cs:effectRef idx="0"/>
    <cs:fontRef idx="minor">
      <a:schemeClr val="dk1"/>
    </cs:fontRef>
    <cs:spPr>
      <a:ln w="9525" cap="flat" cmpd="sng" algn="ctr">
        <a:solidFill>
          <a:schemeClr val="dk1">
            <a:lumMod val="35000"/>
            <a:lumOff val="65000"/>
          </a:schemeClr>
        </a:solidFill>
        <a:round/>
      </a:ln>
    </cs:spPr>
  </cs:leaderLine>
  <cs:legend>
    <cs:lnRef idx="0"/>
    <cs:fillRef idx="0"/>
    <cs:effectRef idx="0"/>
    <cs:fontRef idx="minor">
      <a:schemeClr val="dk1">
        <a:lumMod val="65000"/>
        <a:lumOff val="35000"/>
      </a:schemeClr>
    </cs:fontRef>
    <cs:defRPr sz="900" kern="1200"/>
  </cs:legend>
  <cs:plotArea>
    <cs:lnRef idx="0"/>
    <cs:fillRef idx="0"/>
    <cs:effectRef idx="0"/>
    <cs:fontRef idx="minor">
      <a:schemeClr val="dk1"/>
    </cs:fontRef>
    <cs:spPr>
      <a:pattFill prst="ltDnDiag">
        <a:fgClr>
          <a:schemeClr val="dk1">
            <a:lumMod val="15000"/>
            <a:lumOff val="85000"/>
          </a:schemeClr>
        </a:fgClr>
        <a:bgClr>
          <a:schemeClr val="lt1"/>
        </a:bgClr>
      </a:pattFill>
    </cs:spPr>
  </cs:plotArea>
  <cs:plotArea3D>
    <cs:lnRef idx="0"/>
    <cs:fillRef idx="0"/>
    <cs:effectRef idx="0"/>
    <cs:fontRef idx="minor">
      <a:schemeClr val="dk1"/>
    </cs:fontRef>
    <cs:spPr>
      <a:solidFill>
        <a:schemeClr val="lt1"/>
      </a:solidFill>
    </cs:spPr>
  </cs:plotArea3D>
  <cs:seriesAxis>
    <cs:lnRef idx="0"/>
    <cs:fillRef idx="0"/>
    <cs:effectRef idx="0"/>
    <cs:fontRef idx="minor">
      <a:schemeClr val="dk1">
        <a:lumMod val="65000"/>
        <a:lumOff val="35000"/>
      </a:schemeClr>
    </cs:fontRef>
    <cs:defRPr sz="900" kern="1200"/>
  </cs:seriesAxis>
  <cs:seriesLine>
    <cs:lnRef idx="0"/>
    <cs:fillRef idx="0"/>
    <cs:effectRef idx="0"/>
    <cs:fontRef idx="minor">
      <a:schemeClr val="dk1"/>
    </cs:fontRef>
    <cs:spPr>
      <a:ln w="9525" cap="flat" cmpd="sng" algn="ctr">
        <a:solidFill>
          <a:schemeClr val="dk1">
            <a:lumMod val="35000"/>
            <a:lumOff val="65000"/>
          </a:schemeClr>
        </a:solidFill>
        <a:round/>
      </a:ln>
    </cs:spPr>
  </cs:seriesLine>
  <cs:title>
    <cs:lnRef idx="0"/>
    <cs:fillRef idx="0"/>
    <cs:effectRef idx="0"/>
    <cs:fontRef idx="major">
      <a:schemeClr val="dk1">
        <a:lumMod val="50000"/>
        <a:lumOff val="50000"/>
      </a:schemeClr>
    </cs:fontRef>
    <cs:defRPr sz="1600" b="1" kern="1200" cap="none" spc="0" normalizeH="0" baseline="0"/>
  </cs:title>
  <cs:trendline>
    <cs:lnRef idx="0">
      <cs:styleClr val="auto"/>
    </cs:lnRef>
    <cs:fillRef idx="0"/>
    <cs:effectRef idx="0"/>
    <cs:fontRef idx="minor">
      <a:schemeClr val="dk1"/>
    </cs:fontRef>
    <cs:spPr>
      <a:ln w="19050" cap="rnd">
        <a:solidFill>
          <a:schemeClr val="phClr"/>
        </a:solidFill>
      </a:ln>
    </cs:spPr>
  </cs:trendline>
  <cs:trendlineLabel>
    <cs:lnRef idx="0"/>
    <cs:fillRef idx="0"/>
    <cs:effectRef idx="0"/>
    <cs:fontRef idx="minor">
      <a:schemeClr val="dk1">
        <a:lumMod val="65000"/>
        <a:lumOff val="35000"/>
      </a:schemeClr>
    </cs:fontRef>
    <cs:defRPr sz="900" kern="1200"/>
  </cs:trendlineLabel>
  <cs:upBar>
    <cs:lnRef idx="0"/>
    <cs:fillRef idx="0"/>
    <cs:effectRef idx="0"/>
    <cs:fontRef idx="minor">
      <a:schemeClr val="dk1"/>
    </cs:fontRef>
    <cs:spPr>
      <a:solidFill>
        <a:schemeClr val="lt1"/>
      </a:solidFill>
      <a:ln w="9525" cap="flat" cmpd="sng" algn="ctr">
        <a:solidFill>
          <a:schemeClr val="dk1">
            <a:lumMod val="50000"/>
            <a:lumOff val="50000"/>
          </a:schemeClr>
        </a:solidFill>
        <a:round/>
      </a:ln>
    </cs:spPr>
  </cs:upBar>
  <cs:valueAxis>
    <cs:lnRef idx="0"/>
    <cs:fillRef idx="0"/>
    <cs:effectRef idx="0"/>
    <cs:fontRef idx="minor">
      <a:schemeClr val="dk1">
        <a:lumMod val="65000"/>
        <a:lumOff val="35000"/>
      </a:schemeClr>
    </cs:fontRef>
    <cs:defRPr sz="900" kern="1200"/>
  </cs:valueAxis>
  <cs:wall>
    <cs:lnRef idx="0"/>
    <cs:fillRef idx="0"/>
    <cs:effectRef idx="0"/>
    <cs:fontRef idx="minor">
      <a:schemeClr val="dk1"/>
    </cs:fontRef>
    <cs:spPr>
      <a:pattFill prst="ltDnDiag">
        <a:fgClr>
          <a:schemeClr val="dk1">
            <a:lumMod val="15000"/>
            <a:lumOff val="85000"/>
          </a:schemeClr>
        </a:fgClr>
        <a:bgClr>
          <a:schemeClr val="lt1"/>
        </a:bgClr>
      </a:pattFill>
    </cs:spPr>
  </cs:wall>
</cs:chartStyle>
</file>

<file path=ppt/charts/style2.xml><?xml version="1.0" encoding="utf-8"?>
<cs:chartStyle xmlns:cs="http://schemas.microsoft.com/office/drawing/2012/chartStyle" xmlns:a="http://schemas.openxmlformats.org/drawingml/2006/main" id="221">
  <cs:axisTitle>
    <cs:lnRef idx="0"/>
    <cs:fillRef idx="0"/>
    <cs:effectRef idx="0"/>
    <cs:fontRef idx="minor">
      <a:schemeClr val="dk1">
        <a:lumMod val="65000"/>
        <a:lumOff val="35000"/>
      </a:schemeClr>
    </cs:fontRef>
    <cs:defRPr sz="900" b="1" kern="1200"/>
  </cs:axisTitle>
  <cs:categoryAxis>
    <cs:lnRef idx="0"/>
    <cs:fillRef idx="0"/>
    <cs:effectRef idx="0"/>
    <cs:fontRef idx="minor">
      <a:schemeClr val="dk1">
        <a:lumMod val="65000"/>
        <a:lumOff val="35000"/>
      </a:schemeClr>
    </cs:fontRef>
    <cs:spPr>
      <a:ln w="9525" cap="flat" cmpd="sng" algn="ctr">
        <a:solidFill>
          <a:schemeClr val="dk1">
            <a:lumMod val="15000"/>
            <a:lumOff val="85000"/>
          </a:schemeClr>
        </a:solidFill>
        <a:round/>
      </a:ln>
    </cs:spPr>
    <cs:defRPr sz="900" kern="1200" cap="none" spc="0" normalizeH="0" baseline="0"/>
  </cs:categoryAxis>
  <cs:chartArea>
    <cs:lnRef idx="0"/>
    <cs:fillRef idx="0"/>
    <cs:effectRef idx="0"/>
    <cs:fontRef idx="minor">
      <a:schemeClr val="dk1"/>
    </cs:fontRef>
    <cs:spPr>
      <a:solidFill>
        <a:schemeClr val="lt1"/>
      </a:solidFill>
      <a:ln w="9525" cap="flat" cmpd="sng" algn="ctr">
        <a:solidFill>
          <a:schemeClr val="dk1">
            <a:lumMod val="15000"/>
            <a:lumOff val="85000"/>
          </a:schemeClr>
        </a:solidFill>
        <a:round/>
      </a:ln>
    </cs:spPr>
    <cs:defRPr sz="900" kern="1200"/>
  </cs:chartArea>
  <cs:dataLabel>
    <cs:lnRef idx="0"/>
    <cs:fillRef idx="0"/>
    <cs:effectRef idx="0"/>
    <cs:fontRef idx="minor">
      <a:schemeClr val="dk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0">
      <cs:styleClr val="auto"/>
    </cs:fillRef>
    <cs:effectRef idx="0"/>
    <cs:fontRef idx="minor">
      <a:schemeClr val="dk1"/>
    </cs:fontRef>
    <cs:spPr>
      <a:solidFill>
        <a:schemeClr val="phClr"/>
      </a:solidFill>
    </cs:spPr>
  </cs:dataPoint>
  <cs:dataPoint3D>
    <cs:lnRef idx="0"/>
    <cs:fillRef idx="0">
      <cs:styleClr val="auto"/>
    </cs:fillRef>
    <cs:effectRef idx="0"/>
    <cs:fontRef idx="minor">
      <a:schemeClr val="dk1"/>
    </cs:fontRef>
    <cs:spPr>
      <a:solidFill>
        <a:schemeClr val="phClr"/>
      </a:solidFill>
    </cs:spPr>
  </cs:dataPoint3D>
  <cs:dataPointLine>
    <cs:lnRef idx="0">
      <cs:styleClr val="auto"/>
    </cs:lnRef>
    <cs:fillRef idx="0"/>
    <cs:effectRef idx="0"/>
    <cs:fontRef idx="minor">
      <a:schemeClr val="dk1"/>
    </cs:fontRef>
    <cs:spPr>
      <a:ln w="22225" cap="rnd">
        <a:solidFill>
          <a:schemeClr val="phClr"/>
        </a:solidFill>
        <a:round/>
      </a:ln>
    </cs:spPr>
  </cs:dataPointLine>
  <cs:dataPointMarker>
    <cs:lnRef idx="0">
      <cs:styleClr val="auto"/>
    </cs:lnRef>
    <cs:fillRef idx="0">
      <cs:styleClr val="auto"/>
    </cs:fillRef>
    <cs:effectRef idx="0"/>
    <cs:fontRef idx="minor">
      <a:schemeClr val="dk1"/>
    </cs:fontRef>
    <cs:spPr>
      <a:solidFill>
        <a:schemeClr val="lt1"/>
      </a:solidFill>
      <a:ln w="15875">
        <a:solidFill>
          <a:schemeClr val="phClr"/>
        </a:solidFill>
        <a:round/>
      </a:ln>
    </cs:spPr>
  </cs:dataPointMarker>
  <cs:dataPointMarkerLayout symbol="circle" size="6"/>
  <cs:dataPointWireframe>
    <cs:lnRef idx="0">
      <cs:styleClr val="auto"/>
    </cs:lnRef>
    <cs:fillRef idx="0"/>
    <cs:effectRef idx="0"/>
    <cs:fontRef idx="minor">
      <a:schemeClr val="dk1"/>
    </cs:fontRef>
    <cs:spPr>
      <a:ln w="9525" cap="rnd">
        <a:solidFill>
          <a:schemeClr val="phClr"/>
        </a:solidFill>
        <a:round/>
      </a:ln>
    </cs:spPr>
  </cs:dataPointWireframe>
  <cs:dataTable>
    <cs:lnRef idx="0"/>
    <cs:fillRef idx="0"/>
    <cs:effectRef idx="0"/>
    <cs:fontRef idx="minor">
      <a:schemeClr val="dk1">
        <a:lumMod val="65000"/>
        <a:lumOff val="35000"/>
      </a:schemeClr>
    </cs:fontRef>
    <cs:spPr>
      <a:ln w="9525" cap="flat" cmpd="sng" algn="ctr">
        <a:solidFill>
          <a:schemeClr val="dk1">
            <a:lumMod val="15000"/>
            <a:lumOff val="85000"/>
          </a:schemeClr>
        </a:solidFill>
        <a:round/>
      </a:ln>
    </cs:spPr>
    <cs:defRPr sz="800" kern="1200"/>
  </cs:dataTable>
  <cs:downBar>
    <cs:lnRef idx="0"/>
    <cs:fillRef idx="0"/>
    <cs:effectRef idx="0"/>
    <cs:fontRef idx="minor">
      <a:schemeClr val="dk1"/>
    </cs:fontRef>
    <cs:spPr>
      <a:solidFill>
        <a:schemeClr val="dk1">
          <a:lumMod val="75000"/>
          <a:lumOff val="25000"/>
        </a:schemeClr>
      </a:solidFill>
      <a:ln w="9525" cap="flat" cmpd="sng" algn="ctr">
        <a:solidFill>
          <a:schemeClr val="dk1">
            <a:lumMod val="50000"/>
            <a:lumOff val="50000"/>
          </a:schemeClr>
        </a:solidFill>
        <a:round/>
      </a:ln>
    </cs:spPr>
  </cs:downBar>
  <cs:dropLine>
    <cs:lnRef idx="0"/>
    <cs:fillRef idx="0"/>
    <cs:effectRef idx="0"/>
    <cs:fontRef idx="minor">
      <a:schemeClr val="dk1"/>
    </cs:fontRef>
    <cs:spPr>
      <a:ln w="9525" cap="flat" cmpd="sng" algn="ctr">
        <a:solidFill>
          <a:schemeClr val="dk1">
            <a:lumMod val="35000"/>
            <a:lumOff val="65000"/>
          </a:schemeClr>
        </a:solidFill>
        <a:round/>
      </a:ln>
    </cs:spPr>
  </cs:dropLine>
  <cs:errorBar>
    <cs:lnRef idx="0"/>
    <cs:fillRef idx="0"/>
    <cs:effectRef idx="0"/>
    <cs:fontRef idx="minor">
      <a:schemeClr val="dk1"/>
    </cs:fontRef>
    <cs:spPr>
      <a:ln w="9525" cap="flat" cmpd="sng" algn="ctr">
        <a:solidFill>
          <a:schemeClr val="dk1">
            <a:lumMod val="50000"/>
            <a:lumOff val="50000"/>
          </a:schemeClr>
        </a:solidFill>
        <a:round/>
      </a:ln>
    </cs:spPr>
  </cs:errorBar>
  <cs:floor>
    <cs:lnRef idx="0"/>
    <cs:fillRef idx="0"/>
    <cs:effectRef idx="0"/>
    <cs:fontRef idx="minor">
      <a:schemeClr val="dk1"/>
    </cs:fontRef>
    <cs:spPr>
      <a:pattFill prst="ltDnDiag">
        <a:fgClr>
          <a:schemeClr val="dk1">
            <a:lumMod val="15000"/>
            <a:lumOff val="85000"/>
          </a:schemeClr>
        </a:fgClr>
        <a:bgClr>
          <a:schemeClr val="lt1"/>
        </a:bgClr>
      </a:pattFill>
    </cs:spPr>
  </cs:floor>
  <cs:gridlineMajor>
    <cs:lnRef idx="0"/>
    <cs:fillRef idx="0"/>
    <cs:effectRef idx="0"/>
    <cs:fontRef idx="minor">
      <a:schemeClr val="dk1"/>
    </cs:fontRef>
    <cs:spPr>
      <a:ln w="9525" cap="flat" cmpd="sng" algn="ctr">
        <a:solidFill>
          <a:schemeClr val="dk1">
            <a:lumMod val="15000"/>
            <a:lumOff val="85000"/>
          </a:schemeClr>
        </a:solidFill>
        <a:round/>
      </a:ln>
    </cs:spPr>
  </cs:gridlineMajor>
  <cs:gridlineMinor>
    <cs:lnRef idx="0"/>
    <cs:fillRef idx="0"/>
    <cs:effectRef idx="0"/>
    <cs:fontRef idx="minor">
      <a:schemeClr val="dk1"/>
    </cs:fontRef>
    <cs:spPr>
      <a:ln w="9525" cap="flat" cmpd="sng" algn="ctr">
        <a:solidFill>
          <a:schemeClr val="dk1">
            <a:lumMod val="5000"/>
            <a:lumOff val="95000"/>
          </a:schemeClr>
        </a:solidFill>
        <a:round/>
      </a:ln>
    </cs:spPr>
  </cs:gridlineMinor>
  <cs:hiLoLine>
    <cs:lnRef idx="0"/>
    <cs:fillRef idx="0"/>
    <cs:effectRef idx="0"/>
    <cs:fontRef idx="minor">
      <a:schemeClr val="dk1"/>
    </cs:fontRef>
    <cs:spPr>
      <a:ln w="9525" cap="flat" cmpd="sng" algn="ctr">
        <a:solidFill>
          <a:schemeClr val="dk1">
            <a:lumMod val="35000"/>
            <a:lumOff val="65000"/>
          </a:schemeClr>
        </a:solidFill>
        <a:round/>
      </a:ln>
    </cs:spPr>
  </cs:hiLoLine>
  <cs:leaderLine>
    <cs:lnRef idx="0"/>
    <cs:fillRef idx="0"/>
    <cs:effectRef idx="0"/>
    <cs:fontRef idx="minor">
      <a:schemeClr val="dk1"/>
    </cs:fontRef>
    <cs:spPr>
      <a:ln w="9525" cap="flat" cmpd="sng" algn="ctr">
        <a:solidFill>
          <a:schemeClr val="dk1">
            <a:lumMod val="35000"/>
            <a:lumOff val="65000"/>
          </a:schemeClr>
        </a:solidFill>
        <a:round/>
      </a:ln>
    </cs:spPr>
  </cs:leaderLine>
  <cs:legend>
    <cs:lnRef idx="0"/>
    <cs:fillRef idx="0"/>
    <cs:effectRef idx="0"/>
    <cs:fontRef idx="minor">
      <a:schemeClr val="dk1">
        <a:lumMod val="65000"/>
        <a:lumOff val="35000"/>
      </a:schemeClr>
    </cs:fontRef>
    <cs:defRPr sz="900" kern="1200"/>
  </cs:legend>
  <cs:plotArea>
    <cs:lnRef idx="0"/>
    <cs:fillRef idx="0"/>
    <cs:effectRef idx="0"/>
    <cs:fontRef idx="minor">
      <a:schemeClr val="dk1"/>
    </cs:fontRef>
    <cs:spPr>
      <a:pattFill prst="ltDnDiag">
        <a:fgClr>
          <a:schemeClr val="dk1">
            <a:lumMod val="15000"/>
            <a:lumOff val="85000"/>
          </a:schemeClr>
        </a:fgClr>
        <a:bgClr>
          <a:schemeClr val="lt1"/>
        </a:bgClr>
      </a:pattFill>
    </cs:spPr>
  </cs:plotArea>
  <cs:plotArea3D>
    <cs:lnRef idx="0"/>
    <cs:fillRef idx="0"/>
    <cs:effectRef idx="0"/>
    <cs:fontRef idx="minor">
      <a:schemeClr val="dk1"/>
    </cs:fontRef>
    <cs:spPr>
      <a:solidFill>
        <a:schemeClr val="lt1"/>
      </a:solidFill>
    </cs:spPr>
  </cs:plotArea3D>
  <cs:seriesAxis>
    <cs:lnRef idx="0"/>
    <cs:fillRef idx="0"/>
    <cs:effectRef idx="0"/>
    <cs:fontRef idx="minor">
      <a:schemeClr val="dk1">
        <a:lumMod val="65000"/>
        <a:lumOff val="35000"/>
      </a:schemeClr>
    </cs:fontRef>
    <cs:defRPr sz="900" kern="1200"/>
  </cs:seriesAxis>
  <cs:seriesLine>
    <cs:lnRef idx="0"/>
    <cs:fillRef idx="0"/>
    <cs:effectRef idx="0"/>
    <cs:fontRef idx="minor">
      <a:schemeClr val="dk1"/>
    </cs:fontRef>
    <cs:spPr>
      <a:ln w="9525" cap="flat" cmpd="sng" algn="ctr">
        <a:solidFill>
          <a:schemeClr val="dk1">
            <a:lumMod val="35000"/>
            <a:lumOff val="65000"/>
          </a:schemeClr>
        </a:solidFill>
        <a:round/>
      </a:ln>
    </cs:spPr>
  </cs:seriesLine>
  <cs:title>
    <cs:lnRef idx="0"/>
    <cs:fillRef idx="0"/>
    <cs:effectRef idx="0"/>
    <cs:fontRef idx="major">
      <a:schemeClr val="dk1">
        <a:lumMod val="50000"/>
        <a:lumOff val="50000"/>
      </a:schemeClr>
    </cs:fontRef>
    <cs:defRPr sz="1600" b="1" kern="1200" cap="none" spc="0" normalizeH="0" baseline="0"/>
  </cs:title>
  <cs:trendline>
    <cs:lnRef idx="0">
      <cs:styleClr val="auto"/>
    </cs:lnRef>
    <cs:fillRef idx="0"/>
    <cs:effectRef idx="0"/>
    <cs:fontRef idx="minor">
      <a:schemeClr val="dk1"/>
    </cs:fontRef>
    <cs:spPr>
      <a:ln w="19050" cap="rnd">
        <a:solidFill>
          <a:schemeClr val="phClr"/>
        </a:solidFill>
      </a:ln>
    </cs:spPr>
  </cs:trendline>
  <cs:trendlineLabel>
    <cs:lnRef idx="0"/>
    <cs:fillRef idx="0"/>
    <cs:effectRef idx="0"/>
    <cs:fontRef idx="minor">
      <a:schemeClr val="dk1">
        <a:lumMod val="65000"/>
        <a:lumOff val="35000"/>
      </a:schemeClr>
    </cs:fontRef>
    <cs:defRPr sz="900" kern="1200"/>
  </cs:trendlineLabel>
  <cs:upBar>
    <cs:lnRef idx="0"/>
    <cs:fillRef idx="0"/>
    <cs:effectRef idx="0"/>
    <cs:fontRef idx="minor">
      <a:schemeClr val="dk1"/>
    </cs:fontRef>
    <cs:spPr>
      <a:solidFill>
        <a:schemeClr val="lt1"/>
      </a:solidFill>
      <a:ln w="9525" cap="flat" cmpd="sng" algn="ctr">
        <a:solidFill>
          <a:schemeClr val="dk1">
            <a:lumMod val="50000"/>
            <a:lumOff val="50000"/>
          </a:schemeClr>
        </a:solidFill>
        <a:round/>
      </a:ln>
    </cs:spPr>
  </cs:upBar>
  <cs:valueAxis>
    <cs:lnRef idx="0"/>
    <cs:fillRef idx="0"/>
    <cs:effectRef idx="0"/>
    <cs:fontRef idx="minor">
      <a:schemeClr val="dk1">
        <a:lumMod val="65000"/>
        <a:lumOff val="35000"/>
      </a:schemeClr>
    </cs:fontRef>
    <cs:defRPr sz="900" kern="1200"/>
  </cs:valueAxis>
  <cs:wall>
    <cs:lnRef idx="0"/>
    <cs:fillRef idx="0"/>
    <cs:effectRef idx="0"/>
    <cs:fontRef idx="minor">
      <a:schemeClr val="dk1"/>
    </cs:fontRef>
    <cs:spPr>
      <a:pattFill prst="ltDnDiag">
        <a:fgClr>
          <a:schemeClr val="dk1">
            <a:lumMod val="15000"/>
            <a:lumOff val="85000"/>
          </a:schemeClr>
        </a:fgClr>
        <a:bgClr>
          <a:schemeClr val="lt1"/>
        </a:bgClr>
      </a:pattFill>
    </cs:spPr>
  </cs:wall>
</cs:chartStyle>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bwMode="auto">
          <a:xfrm>
            <a:off x="0" y="0"/>
            <a:ext cx="6934200" cy="16224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vert="horz" wrap="square" lIns="276926" tIns="138463" rIns="276926" bIns="138463" numCol="1" anchor="t" anchorCtr="0" compatLnSpc="1">
            <a:prstTxWarp prst="textNoShape">
              <a:avLst/>
            </a:prstTxWarp>
          </a:bodyPr>
          <a:lstStyle>
            <a:lvl1pPr defTabSz="2768600" eaLnBrk="0" hangingPunct="0">
              <a:defRPr sz="3600"/>
            </a:lvl1pPr>
          </a:lstStyle>
          <a:p>
            <a:endParaRPr lang="en-US" altLang="en-US"/>
          </a:p>
        </p:txBody>
      </p:sp>
      <p:sp>
        <p:nvSpPr>
          <p:cNvPr id="3" name="Date Placeholder 2"/>
          <p:cNvSpPr>
            <a:spLocks noGrp="1"/>
          </p:cNvSpPr>
          <p:nvPr>
            <p:ph type="dt" sz="quarter" idx="1"/>
          </p:nvPr>
        </p:nvSpPr>
        <p:spPr bwMode="auto">
          <a:xfrm>
            <a:off x="9064625" y="0"/>
            <a:ext cx="6934200" cy="16224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276926" tIns="138463" rIns="276926" bIns="138463" numCol="1" anchor="t" anchorCtr="0" compatLnSpc="1">
            <a:prstTxWarp prst="textNoShape">
              <a:avLst/>
            </a:prstTxWarp>
          </a:bodyPr>
          <a:lstStyle>
            <a:lvl1pPr algn="r" defTabSz="2768600" eaLnBrk="0" hangingPunct="0">
              <a:defRPr sz="3600"/>
            </a:lvl1pPr>
          </a:lstStyle>
          <a:p>
            <a:fld id="{8ECFCE87-B9D9-DF44-A460-786E13CAA27D}" type="datetime1">
              <a:rPr lang="en-US" altLang="en-US"/>
              <a:pPr/>
              <a:t>4/17/26</a:t>
            </a:fld>
            <a:endParaRPr lang="en-US" altLang="en-US"/>
          </a:p>
        </p:txBody>
      </p:sp>
      <p:sp>
        <p:nvSpPr>
          <p:cNvPr id="4" name="Footer Placeholder 3"/>
          <p:cNvSpPr>
            <a:spLocks noGrp="1"/>
          </p:cNvSpPr>
          <p:nvPr>
            <p:ph type="ftr" sz="quarter" idx="2"/>
          </p:nvPr>
        </p:nvSpPr>
        <p:spPr bwMode="auto">
          <a:xfrm>
            <a:off x="0" y="30832425"/>
            <a:ext cx="6934200" cy="16224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vert="horz" wrap="square" lIns="276926" tIns="138463" rIns="276926" bIns="138463" numCol="1" anchor="b" anchorCtr="0" compatLnSpc="1">
            <a:prstTxWarp prst="textNoShape">
              <a:avLst/>
            </a:prstTxWarp>
          </a:bodyPr>
          <a:lstStyle>
            <a:lvl1pPr defTabSz="2768600" eaLnBrk="0" hangingPunct="0">
              <a:defRPr sz="3600"/>
            </a:lvl1pPr>
          </a:lstStyle>
          <a:p>
            <a:endParaRPr lang="en-US" altLang="en-US"/>
          </a:p>
        </p:txBody>
      </p:sp>
      <p:sp>
        <p:nvSpPr>
          <p:cNvPr id="5" name="Slide Number Placeholder 4"/>
          <p:cNvSpPr>
            <a:spLocks noGrp="1"/>
          </p:cNvSpPr>
          <p:nvPr>
            <p:ph type="sldNum" sz="quarter" idx="3"/>
          </p:nvPr>
        </p:nvSpPr>
        <p:spPr bwMode="auto">
          <a:xfrm>
            <a:off x="9064625" y="30832425"/>
            <a:ext cx="6934200" cy="16224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276926" tIns="138463" rIns="276926" bIns="138463" numCol="1" anchor="b" anchorCtr="0" compatLnSpc="1">
            <a:prstTxWarp prst="textNoShape">
              <a:avLst/>
            </a:prstTxWarp>
          </a:bodyPr>
          <a:lstStyle>
            <a:lvl1pPr algn="r" defTabSz="2768600" eaLnBrk="0" hangingPunct="0">
              <a:defRPr sz="3600"/>
            </a:lvl1pPr>
          </a:lstStyle>
          <a:p>
            <a:fld id="{7F928048-4A9A-C946-8FE3-277DD51D38B9}" type="slidenum">
              <a:rPr lang="en-US" altLang="en-US"/>
              <a:pPr/>
              <a:t>‹#›</a:t>
            </a:fld>
            <a:endParaRPr lang="en-US" altLang="en-US"/>
          </a:p>
        </p:txBody>
      </p:sp>
    </p:spTree>
    <p:extLst>
      <p:ext uri="{BB962C8B-B14F-4D97-AF65-F5344CB8AC3E}">
        <p14:creationId xmlns:p14="http://schemas.microsoft.com/office/powerpoint/2010/main" val="1381484713"/>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bwMode="auto">
          <a:xfrm>
            <a:off x="0" y="0"/>
            <a:ext cx="6934200" cy="16224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vert="horz" wrap="square" lIns="276926" tIns="138463" rIns="276926" bIns="138463" numCol="1" anchor="t" anchorCtr="0" compatLnSpc="1">
            <a:prstTxWarp prst="textNoShape">
              <a:avLst/>
            </a:prstTxWarp>
          </a:bodyPr>
          <a:lstStyle>
            <a:lvl1pPr defTabSz="2768600" eaLnBrk="0" hangingPunct="0">
              <a:defRPr sz="3600"/>
            </a:lvl1pPr>
          </a:lstStyle>
          <a:p>
            <a:endParaRPr lang="en-US" altLang="en-US"/>
          </a:p>
        </p:txBody>
      </p:sp>
      <p:sp>
        <p:nvSpPr>
          <p:cNvPr id="3" name="Date Placeholder 2"/>
          <p:cNvSpPr>
            <a:spLocks noGrp="1"/>
          </p:cNvSpPr>
          <p:nvPr>
            <p:ph type="dt" idx="1"/>
          </p:nvPr>
        </p:nvSpPr>
        <p:spPr bwMode="auto">
          <a:xfrm>
            <a:off x="9064625" y="0"/>
            <a:ext cx="6934200" cy="16224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vert="horz" wrap="square" lIns="276926" tIns="138463" rIns="276926" bIns="138463" numCol="1" anchor="t" anchorCtr="0" compatLnSpc="1">
            <a:prstTxWarp prst="textNoShape">
              <a:avLst/>
            </a:prstTxWarp>
          </a:bodyPr>
          <a:lstStyle>
            <a:lvl1pPr algn="r" defTabSz="2768600" eaLnBrk="0" hangingPunct="0">
              <a:defRPr sz="3600"/>
            </a:lvl1pPr>
          </a:lstStyle>
          <a:p>
            <a:fld id="{8C457D4A-AA01-0A49-8988-3499F9BAB4E6}" type="datetime1">
              <a:rPr lang="en-US" altLang="en-US"/>
              <a:pPr/>
              <a:t>4/17/26</a:t>
            </a:fld>
            <a:endParaRPr lang="en-US" altLang="en-US"/>
          </a:p>
        </p:txBody>
      </p:sp>
      <p:sp>
        <p:nvSpPr>
          <p:cNvPr id="4" name="Slide Image Placeholder 3"/>
          <p:cNvSpPr>
            <a:spLocks noGrp="1" noRot="1" noChangeAspect="1"/>
          </p:cNvSpPr>
          <p:nvPr>
            <p:ph type="sldImg" idx="2"/>
          </p:nvPr>
        </p:nvSpPr>
        <p:spPr bwMode="auto">
          <a:xfrm>
            <a:off x="-114300" y="2435225"/>
            <a:ext cx="16230600" cy="12172950"/>
          </a:xfrm>
          <a:prstGeom prst="rect">
            <a:avLst/>
          </a:prstGeom>
          <a:noFill/>
          <a:ln w="12700">
            <a:solidFill>
              <a:srgbClr val="000000"/>
            </a:solidFill>
            <a:miter lim="800000"/>
            <a:headEnd/>
            <a:tailEnd/>
          </a:ln>
          <a:extLst>
            <a:ext uri="{909E8E84-426E-40DD-AFC4-6F175D3DCCD1}">
              <a14:hiddenFill xmlns:a14="http://schemas.microsoft.com/office/drawing/2010/main">
                <a:solidFill>
                  <a:srgbClr val="FFFFFF"/>
                </a:solidFill>
              </a14:hiddenFill>
            </a:ext>
            <a:ext uri="{FAA26D3D-D897-4be2-8F04-BA451C77F1D7}">
              <ma14:placeholderFlag xmlns="" xmlns:ma14="http://schemas.microsoft.com/office/mac/drawingml/2011/main" val="1"/>
            </a:ext>
          </a:extLst>
        </p:spPr>
      </p:sp>
      <p:sp>
        <p:nvSpPr>
          <p:cNvPr id="5" name="Notes Placeholder 4"/>
          <p:cNvSpPr>
            <a:spLocks noGrp="1"/>
          </p:cNvSpPr>
          <p:nvPr>
            <p:ph type="body" sz="quarter" idx="3"/>
          </p:nvPr>
        </p:nvSpPr>
        <p:spPr bwMode="auto">
          <a:xfrm>
            <a:off x="1600200" y="15419388"/>
            <a:ext cx="12801600" cy="146065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vert="horz" wrap="square" lIns="276926" tIns="138463" rIns="276926" bIns="138463" numCol="1" anchor="t" anchorCtr="0" compatLnSpc="1">
            <a:prstTxWarp prst="textNoShape">
              <a:avLst/>
            </a:prstTxWarp>
          </a:bodyPr>
          <a:lstStyle/>
          <a:p>
            <a:pPr lvl="0"/>
            <a:r>
              <a:rPr lang="en-US" altLang="en-US"/>
              <a:t>Click to 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p>
        </p:txBody>
      </p:sp>
      <p:sp>
        <p:nvSpPr>
          <p:cNvPr id="6" name="Footer Placeholder 5"/>
          <p:cNvSpPr>
            <a:spLocks noGrp="1"/>
          </p:cNvSpPr>
          <p:nvPr>
            <p:ph type="ftr" sz="quarter" idx="4"/>
          </p:nvPr>
        </p:nvSpPr>
        <p:spPr bwMode="auto">
          <a:xfrm>
            <a:off x="0" y="30832425"/>
            <a:ext cx="6934200" cy="16224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vert="horz" wrap="square" lIns="276926" tIns="138463" rIns="276926" bIns="138463" numCol="1" anchor="b" anchorCtr="0" compatLnSpc="1">
            <a:prstTxWarp prst="textNoShape">
              <a:avLst/>
            </a:prstTxWarp>
          </a:bodyPr>
          <a:lstStyle>
            <a:lvl1pPr defTabSz="2768600" eaLnBrk="0" hangingPunct="0">
              <a:defRPr sz="3600"/>
            </a:lvl1pPr>
          </a:lstStyle>
          <a:p>
            <a:endParaRPr lang="en-US" altLang="en-US"/>
          </a:p>
        </p:txBody>
      </p:sp>
      <p:sp>
        <p:nvSpPr>
          <p:cNvPr id="7" name="Slide Number Placeholder 6"/>
          <p:cNvSpPr>
            <a:spLocks noGrp="1"/>
          </p:cNvSpPr>
          <p:nvPr>
            <p:ph type="sldNum" sz="quarter" idx="5"/>
          </p:nvPr>
        </p:nvSpPr>
        <p:spPr bwMode="auto">
          <a:xfrm>
            <a:off x="9064625" y="30832425"/>
            <a:ext cx="6934200" cy="16224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vert="horz" wrap="square" lIns="276926" tIns="138463" rIns="276926" bIns="138463" numCol="1" anchor="b" anchorCtr="0" compatLnSpc="1">
            <a:prstTxWarp prst="textNoShape">
              <a:avLst/>
            </a:prstTxWarp>
          </a:bodyPr>
          <a:lstStyle>
            <a:lvl1pPr algn="r" defTabSz="2768600" eaLnBrk="0" hangingPunct="0">
              <a:defRPr sz="3600"/>
            </a:lvl1pPr>
          </a:lstStyle>
          <a:p>
            <a:fld id="{99E659E3-5F77-CC48-8219-1211CB14D7FA}" type="slidenum">
              <a:rPr lang="en-US" altLang="en-US"/>
              <a:pPr/>
              <a:t>‹#›</a:t>
            </a:fld>
            <a:endParaRPr lang="en-US" altLang="en-US"/>
          </a:p>
        </p:txBody>
      </p:sp>
    </p:spTree>
    <p:extLst>
      <p:ext uri="{BB962C8B-B14F-4D97-AF65-F5344CB8AC3E}">
        <p14:creationId xmlns:p14="http://schemas.microsoft.com/office/powerpoint/2010/main" val="1367638422"/>
      </p:ext>
    </p:extLst>
  </p:cSld>
  <p:clrMap bg1="lt1" tx1="dk1" bg2="lt2" tx2="dk2" accent1="accent1" accent2="accent2" accent3="accent3" accent4="accent4" accent5="accent5" accent6="accent6" hlink="hlink" folHlink="folHlink"/>
  <p:notesStyle>
    <a:lvl1pPr algn="l" defTabSz="710997" rtl="0" eaLnBrk="0" fontAlgn="base" hangingPunct="0">
      <a:spcBef>
        <a:spcPct val="30000"/>
      </a:spcBef>
      <a:spcAft>
        <a:spcPct val="0"/>
      </a:spcAft>
      <a:defRPr sz="1867" kern="1200">
        <a:solidFill>
          <a:schemeClr val="tx1"/>
        </a:solidFill>
        <a:latin typeface="+mn-lt"/>
        <a:ea typeface="ＭＳ Ｐゴシック" pitchFamily="80" charset="-128"/>
        <a:cs typeface="ＭＳ Ｐゴシック" pitchFamily="80" charset="-128"/>
      </a:defRPr>
    </a:lvl1pPr>
    <a:lvl2pPr marL="710997" algn="l" defTabSz="710997" rtl="0" eaLnBrk="0" fontAlgn="base" hangingPunct="0">
      <a:spcBef>
        <a:spcPct val="30000"/>
      </a:spcBef>
      <a:spcAft>
        <a:spcPct val="0"/>
      </a:spcAft>
      <a:defRPr sz="1867" kern="1200">
        <a:solidFill>
          <a:schemeClr val="tx1"/>
        </a:solidFill>
        <a:latin typeface="+mn-lt"/>
        <a:ea typeface="ＭＳ Ｐゴシック" pitchFamily="80" charset="-128"/>
        <a:cs typeface="+mn-cs"/>
      </a:defRPr>
    </a:lvl2pPr>
    <a:lvl3pPr marL="1421995" algn="l" defTabSz="710997" rtl="0" eaLnBrk="0" fontAlgn="base" hangingPunct="0">
      <a:spcBef>
        <a:spcPct val="30000"/>
      </a:spcBef>
      <a:spcAft>
        <a:spcPct val="0"/>
      </a:spcAft>
      <a:defRPr sz="1867" kern="1200">
        <a:solidFill>
          <a:schemeClr val="tx1"/>
        </a:solidFill>
        <a:latin typeface="+mn-lt"/>
        <a:ea typeface="ＭＳ Ｐゴシック" pitchFamily="80" charset="-128"/>
        <a:cs typeface="+mn-cs"/>
      </a:defRPr>
    </a:lvl3pPr>
    <a:lvl4pPr marL="2132992" algn="l" defTabSz="710997" rtl="0" eaLnBrk="0" fontAlgn="base" hangingPunct="0">
      <a:spcBef>
        <a:spcPct val="30000"/>
      </a:spcBef>
      <a:spcAft>
        <a:spcPct val="0"/>
      </a:spcAft>
      <a:defRPr sz="1867" kern="1200">
        <a:solidFill>
          <a:schemeClr val="tx1"/>
        </a:solidFill>
        <a:latin typeface="+mn-lt"/>
        <a:ea typeface="ＭＳ Ｐゴシック" pitchFamily="80" charset="-128"/>
        <a:cs typeface="+mn-cs"/>
      </a:defRPr>
    </a:lvl4pPr>
    <a:lvl5pPr marL="2843989" algn="l" defTabSz="710997" rtl="0" eaLnBrk="0" fontAlgn="base" hangingPunct="0">
      <a:spcBef>
        <a:spcPct val="30000"/>
      </a:spcBef>
      <a:spcAft>
        <a:spcPct val="0"/>
      </a:spcAft>
      <a:defRPr sz="1867" kern="1200">
        <a:solidFill>
          <a:schemeClr val="tx1"/>
        </a:solidFill>
        <a:latin typeface="+mn-lt"/>
        <a:ea typeface="ＭＳ Ｐゴシック" pitchFamily="80" charset="-128"/>
        <a:cs typeface="+mn-cs"/>
      </a:defRPr>
    </a:lvl5pPr>
    <a:lvl6pPr marL="3554986" algn="l" defTabSz="710997" rtl="0" eaLnBrk="1" latinLnBrk="0" hangingPunct="1">
      <a:defRPr sz="1867" kern="1200">
        <a:solidFill>
          <a:schemeClr val="tx1"/>
        </a:solidFill>
        <a:latin typeface="+mn-lt"/>
        <a:ea typeface="+mn-ea"/>
        <a:cs typeface="+mn-cs"/>
      </a:defRPr>
    </a:lvl6pPr>
    <a:lvl7pPr marL="4265984" algn="l" defTabSz="710997" rtl="0" eaLnBrk="1" latinLnBrk="0" hangingPunct="1">
      <a:defRPr sz="1867" kern="1200">
        <a:solidFill>
          <a:schemeClr val="tx1"/>
        </a:solidFill>
        <a:latin typeface="+mn-lt"/>
        <a:ea typeface="+mn-ea"/>
        <a:cs typeface="+mn-cs"/>
      </a:defRPr>
    </a:lvl7pPr>
    <a:lvl8pPr marL="4976982" algn="l" defTabSz="710997" rtl="0" eaLnBrk="1" latinLnBrk="0" hangingPunct="1">
      <a:defRPr sz="1867" kern="1200">
        <a:solidFill>
          <a:schemeClr val="tx1"/>
        </a:solidFill>
        <a:latin typeface="+mn-lt"/>
        <a:ea typeface="+mn-ea"/>
        <a:cs typeface="+mn-cs"/>
      </a:defRPr>
    </a:lvl8pPr>
    <a:lvl9pPr marL="5687978" algn="l" defTabSz="710997" rtl="0" eaLnBrk="1" latinLnBrk="0" hangingPunct="1">
      <a:defRPr sz="1867"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Slide Image Placeholder 1"/>
          <p:cNvSpPr>
            <a:spLocks noGrp="1" noRot="1" noChangeAspect="1"/>
          </p:cNvSpPr>
          <p:nvPr>
            <p:ph type="sldImg"/>
          </p:nvPr>
        </p:nvSpPr>
        <p:spPr>
          <a:xfrm>
            <a:off x="-114300" y="2435225"/>
            <a:ext cx="16230600" cy="12172950"/>
          </a:xfrm>
          <a:ln/>
        </p:spPr>
      </p:sp>
      <p:sp>
        <p:nvSpPr>
          <p:cNvPr id="16387" name="Notes Placeholder 2"/>
          <p:cNvSpPr>
            <a:spLocks noGrp="1"/>
          </p:cNvSpPr>
          <p:nvPr>
            <p:ph type="body" idx="1"/>
          </p:nvPr>
        </p:nvSpPr>
        <p:spPr/>
        <p:txBody>
          <a:bodyPr/>
          <a:lstStyle/>
          <a:p>
            <a:r>
              <a:rPr lang="en-US" sz="1867" kern="1200" dirty="0">
                <a:solidFill>
                  <a:schemeClr val="tx1"/>
                </a:solidFill>
                <a:effectLst/>
                <a:latin typeface="+mn-lt"/>
                <a:ea typeface="ＭＳ Ｐゴシック" pitchFamily="80" charset="-128"/>
                <a:cs typeface="ＭＳ Ｐゴシック" pitchFamily="80" charset="-128"/>
              </a:rPr>
              <a:t> </a:t>
            </a:r>
          </a:p>
          <a:p>
            <a:r>
              <a:rPr lang="en-US" sz="1867" kern="1200" dirty="0">
                <a:solidFill>
                  <a:schemeClr val="tx1"/>
                </a:solidFill>
                <a:effectLst/>
                <a:latin typeface="+mn-lt"/>
                <a:ea typeface="ＭＳ Ｐゴシック" pitchFamily="80" charset="-128"/>
                <a:cs typeface="ＭＳ Ｐゴシック" pitchFamily="80" charset="-128"/>
              </a:rPr>
              <a:t>To address these concerns, a Virtual Nursing model (VRN) was developed as an innovative care delivery model, leveraging teams of remote, virtual nurses to support bedside nurses in providing care via technology. This study evaluates bedside and virtual nurses’ perceived value and attitudes towards a implemented VRN model, following its pilot implementation.</a:t>
            </a:r>
          </a:p>
          <a:p>
            <a:r>
              <a:rPr lang="en-US" sz="1867" b="1" kern="1200" dirty="0">
                <a:solidFill>
                  <a:schemeClr val="tx1"/>
                </a:solidFill>
                <a:effectLst/>
                <a:latin typeface="+mn-lt"/>
                <a:ea typeface="ＭＳ Ｐゴシック" pitchFamily="80" charset="-128"/>
                <a:cs typeface="ＭＳ Ｐゴシック" pitchFamily="80" charset="-128"/>
              </a:rPr>
              <a:t> </a:t>
            </a:r>
            <a:endParaRPr lang="en-US" sz="1867" kern="1200" dirty="0">
              <a:solidFill>
                <a:schemeClr val="tx1"/>
              </a:solidFill>
              <a:effectLst/>
              <a:latin typeface="+mn-lt"/>
              <a:ea typeface="ＭＳ Ｐゴシック" pitchFamily="80" charset="-128"/>
              <a:cs typeface="ＭＳ Ｐゴシック" pitchFamily="80" charset="-128"/>
            </a:endParaRPr>
          </a:p>
          <a:p>
            <a:r>
              <a:rPr lang="en-US" sz="1867" kern="1200" dirty="0">
                <a:solidFill>
                  <a:schemeClr val="tx1"/>
                </a:solidFill>
                <a:effectLst/>
                <a:latin typeface="+mn-lt"/>
                <a:ea typeface="ＭＳ Ｐゴシック" pitchFamily="80" charset="-128"/>
                <a:cs typeface="ＭＳ Ｐゴシック" pitchFamily="80" charset="-128"/>
              </a:rPr>
              <a:t>From 5/22/25 through 9/9/25, we surveyed 692 nurses (650 bedside nurses, 42 virtual only contract nurses) from MUSC’s 41 VRN units. Of the 692 nurses surveyed, 132 completed the survey, 10 completed most of the survey but did not submit it (all 10 bedside), totaling 142 surveys eligible for evaluation. </a:t>
            </a:r>
          </a:p>
          <a:p>
            <a:r>
              <a:rPr lang="en-US" sz="1867" kern="1200" dirty="0">
                <a:solidFill>
                  <a:schemeClr val="tx1"/>
                </a:solidFill>
                <a:effectLst/>
                <a:latin typeface="+mn-lt"/>
                <a:ea typeface="ＭＳ Ｐゴシック" pitchFamily="80" charset="-128"/>
                <a:cs typeface="ＭＳ Ｐゴシック" pitchFamily="80" charset="-128"/>
              </a:rPr>
              <a:t> </a:t>
            </a:r>
          </a:p>
          <a:p>
            <a:r>
              <a:rPr lang="en-US" sz="1867" kern="1200" dirty="0">
                <a:solidFill>
                  <a:schemeClr val="tx1"/>
                </a:solidFill>
                <a:effectLst/>
                <a:latin typeface="+mn-lt"/>
                <a:ea typeface="ＭＳ Ｐゴシック" pitchFamily="80" charset="-128"/>
                <a:cs typeface="ＭＳ Ｐゴシック" pitchFamily="80" charset="-128"/>
              </a:rPr>
              <a:t>Overall, the majority of nurses’ reported benefits of a team-based approach to care (63%) and time saved, particularly related to admission documentation (61%) and more time to spend on rounding (54%). Additionally, 29% of nurses reported improved satisfaction and 27% felt the patient experience improved since VRN implementation.</a:t>
            </a:r>
          </a:p>
          <a:p>
            <a:r>
              <a:rPr lang="en-US" sz="1867" b="1" kern="1200" dirty="0">
                <a:solidFill>
                  <a:schemeClr val="tx1"/>
                </a:solidFill>
                <a:effectLst/>
                <a:latin typeface="+mn-lt"/>
                <a:ea typeface="ＭＳ Ｐゴシック" pitchFamily="80" charset="-128"/>
                <a:cs typeface="ＭＳ Ｐゴシック" pitchFamily="80" charset="-128"/>
              </a:rPr>
              <a:t> </a:t>
            </a:r>
            <a:endParaRPr lang="en-US" sz="1867" kern="1200" dirty="0">
              <a:solidFill>
                <a:schemeClr val="tx1"/>
              </a:solidFill>
              <a:effectLst/>
              <a:latin typeface="+mn-lt"/>
              <a:ea typeface="ＭＳ Ｐゴシック" pitchFamily="80" charset="-128"/>
              <a:cs typeface="ＭＳ Ｐゴシック" pitchFamily="80" charset="-128"/>
            </a:endParaRPr>
          </a:p>
          <a:p>
            <a:r>
              <a:rPr lang="en-US" sz="1867" b="1" kern="1200" dirty="0">
                <a:solidFill>
                  <a:schemeClr val="tx1"/>
                </a:solidFill>
                <a:effectLst/>
                <a:latin typeface="+mn-lt"/>
                <a:ea typeface="ＭＳ Ｐゴシック" pitchFamily="80" charset="-128"/>
                <a:cs typeface="ＭＳ Ｐゴシック" pitchFamily="80" charset="-128"/>
              </a:rPr>
              <a:t>Research Method: </a:t>
            </a:r>
            <a:r>
              <a:rPr lang="en-US" sz="1867" kern="1200" dirty="0">
                <a:solidFill>
                  <a:schemeClr val="tx1"/>
                </a:solidFill>
                <a:effectLst/>
                <a:latin typeface="+mn-lt"/>
                <a:ea typeface="ＭＳ Ｐゴシック" pitchFamily="80" charset="-128"/>
                <a:cs typeface="ＭＳ Ｐゴシック" pitchFamily="80" charset="-128"/>
              </a:rPr>
              <a:t>Survey/Qualitative</a:t>
            </a:r>
          </a:p>
          <a:p>
            <a:r>
              <a:rPr lang="en-US" sz="1867" b="1" kern="1200" dirty="0">
                <a:solidFill>
                  <a:schemeClr val="tx1"/>
                </a:solidFill>
                <a:effectLst/>
                <a:latin typeface="+mn-lt"/>
                <a:ea typeface="ＭＳ Ｐゴシック" pitchFamily="80" charset="-128"/>
                <a:cs typeface="ＭＳ Ｐゴシック" pitchFamily="80" charset="-128"/>
              </a:rPr>
              <a:t> </a:t>
            </a:r>
            <a:endParaRPr lang="en-US" sz="1867" kern="1200" dirty="0">
              <a:solidFill>
                <a:schemeClr val="tx1"/>
              </a:solidFill>
              <a:effectLst/>
              <a:latin typeface="+mn-lt"/>
              <a:ea typeface="ＭＳ Ｐゴシック" pitchFamily="80" charset="-128"/>
              <a:cs typeface="ＭＳ Ｐゴシック" pitchFamily="80" charset="-128"/>
            </a:endParaRPr>
          </a:p>
          <a:p>
            <a:r>
              <a:rPr lang="en-US" sz="1867" b="1" kern="1200" dirty="0">
                <a:solidFill>
                  <a:schemeClr val="tx1"/>
                </a:solidFill>
                <a:effectLst/>
                <a:latin typeface="+mn-lt"/>
                <a:ea typeface="ＭＳ Ｐゴシック" pitchFamily="80" charset="-128"/>
                <a:cs typeface="ＭＳ Ｐゴシック" pitchFamily="80" charset="-128"/>
              </a:rPr>
              <a:t>Research Classification: </a:t>
            </a:r>
            <a:r>
              <a:rPr lang="en-US" sz="1867" kern="1200" dirty="0">
                <a:solidFill>
                  <a:schemeClr val="tx1"/>
                </a:solidFill>
                <a:effectLst/>
                <a:latin typeface="+mn-lt"/>
                <a:ea typeface="ＭＳ Ｐゴシック" pitchFamily="80" charset="-128"/>
                <a:cs typeface="ＭＳ Ｐゴシック" pitchFamily="80" charset="-128"/>
              </a:rPr>
              <a:t>Clinician Experience</a:t>
            </a:r>
          </a:p>
          <a:p>
            <a:r>
              <a:rPr lang="en-US" sz="1867" b="1" kern="1200" dirty="0">
                <a:solidFill>
                  <a:schemeClr val="tx1"/>
                </a:solidFill>
                <a:effectLst/>
                <a:latin typeface="+mn-lt"/>
                <a:ea typeface="ＭＳ Ｐゴシック" pitchFamily="80" charset="-128"/>
                <a:cs typeface="ＭＳ Ｐゴシック" pitchFamily="80" charset="-128"/>
              </a:rPr>
              <a:t> </a:t>
            </a:r>
            <a:endParaRPr lang="en-US" sz="1867" kern="1200" dirty="0">
              <a:solidFill>
                <a:schemeClr val="tx1"/>
              </a:solidFill>
              <a:effectLst/>
              <a:latin typeface="+mn-lt"/>
              <a:ea typeface="ＭＳ Ｐゴシック" pitchFamily="80" charset="-128"/>
              <a:cs typeface="ＭＳ Ｐゴシック" pitchFamily="80" charset="-128"/>
            </a:endParaRPr>
          </a:p>
          <a:p>
            <a:r>
              <a:rPr lang="en-US" sz="1867" b="1" kern="1200" dirty="0">
                <a:solidFill>
                  <a:schemeClr val="tx1"/>
                </a:solidFill>
                <a:effectLst/>
                <a:latin typeface="+mn-lt"/>
                <a:ea typeface="ＭＳ Ｐゴシック" pitchFamily="80" charset="-128"/>
                <a:cs typeface="ＭＳ Ｐゴシック" pitchFamily="80" charset="-128"/>
              </a:rPr>
              <a:t>Research Results (100 word limit):</a:t>
            </a:r>
            <a:endParaRPr lang="en-US" sz="1867" kern="1200" dirty="0">
              <a:solidFill>
                <a:schemeClr val="tx1"/>
              </a:solidFill>
              <a:effectLst/>
              <a:latin typeface="+mn-lt"/>
              <a:ea typeface="ＭＳ Ｐゴシック" pitchFamily="80" charset="-128"/>
              <a:cs typeface="ＭＳ Ｐゴシック" pitchFamily="80" charset="-128"/>
            </a:endParaRPr>
          </a:p>
          <a:p>
            <a:r>
              <a:rPr lang="en-US" sz="1867" kern="1200" dirty="0">
                <a:solidFill>
                  <a:schemeClr val="tx1"/>
                </a:solidFill>
                <a:effectLst/>
                <a:latin typeface="+mn-lt"/>
                <a:ea typeface="ＭＳ Ｐゴシック" pitchFamily="80" charset="-128"/>
                <a:cs typeface="ＭＳ Ｐゴシック" pitchFamily="80" charset="-128"/>
              </a:rPr>
              <a:t>When asked how VRN impacted workload, 87% of bedside nurses said it slightly or significantly decreased workload. Nurses ranked various uses of virtual nursing as a 4 or 5 on a 1-5 scale (with 5 being the most impactful), including admissions (92%), discharges (36%), quality documentation/surveillance (31%), patient education (25%), and care planning (20%). Overall, nurses reported being very satisfied with the virtual nursing program 61% of the time. Comments from nurses in two free-text questions on the survey were generally favorable, supporting quantified results presented in this study.</a:t>
            </a:r>
          </a:p>
          <a:p>
            <a:r>
              <a:rPr lang="en-US" sz="1867" b="1" kern="1200" dirty="0">
                <a:solidFill>
                  <a:schemeClr val="tx1"/>
                </a:solidFill>
                <a:effectLst/>
                <a:latin typeface="+mn-lt"/>
                <a:ea typeface="ＭＳ Ｐゴシック" pitchFamily="80" charset="-128"/>
                <a:cs typeface="ＭＳ Ｐゴシック" pitchFamily="80" charset="-128"/>
              </a:rPr>
              <a:t> </a:t>
            </a:r>
            <a:endParaRPr lang="en-US" sz="1867" kern="1200" dirty="0">
              <a:solidFill>
                <a:schemeClr val="tx1"/>
              </a:solidFill>
              <a:effectLst/>
              <a:latin typeface="+mn-lt"/>
              <a:ea typeface="ＭＳ Ｐゴシック" pitchFamily="80" charset="-128"/>
              <a:cs typeface="ＭＳ Ｐゴシック" pitchFamily="80" charset="-128"/>
            </a:endParaRPr>
          </a:p>
          <a:p>
            <a:r>
              <a:rPr lang="en-US" sz="1867" b="1" kern="1200" dirty="0">
                <a:solidFill>
                  <a:schemeClr val="tx1"/>
                </a:solidFill>
                <a:effectLst/>
                <a:latin typeface="+mn-lt"/>
                <a:ea typeface="ＭＳ Ｐゴシック" pitchFamily="80" charset="-128"/>
                <a:cs typeface="ＭＳ Ｐゴシック" pitchFamily="80" charset="-128"/>
              </a:rPr>
              <a:t>Research Conclusions (100 word limit):</a:t>
            </a:r>
            <a:endParaRPr lang="en-US" sz="1867" kern="1200" dirty="0">
              <a:solidFill>
                <a:schemeClr val="tx1"/>
              </a:solidFill>
              <a:effectLst/>
              <a:latin typeface="+mn-lt"/>
              <a:ea typeface="ＭＳ Ｐゴシック" pitchFamily="80" charset="-128"/>
              <a:cs typeface="ＭＳ Ｐゴシック" pitchFamily="80" charset="-128"/>
            </a:endParaRPr>
          </a:p>
          <a:p>
            <a:r>
              <a:rPr lang="en-US" sz="1867" kern="1200" dirty="0">
                <a:solidFill>
                  <a:schemeClr val="tx1"/>
                </a:solidFill>
                <a:effectLst/>
                <a:latin typeface="+mn-lt"/>
                <a:ea typeface="ＭＳ Ｐゴシック" pitchFamily="80" charset="-128"/>
                <a:cs typeface="ＭＳ Ｐゴシック" pitchFamily="80" charset="-128"/>
              </a:rPr>
              <a:t>This study is situated within a larger, multi-level evaluation of the VRN model’s impact on patient, provider, and systemic outcomes. Favorable perceptions of the VRN model from bedside and virtual nurses’ indicate feasibility of continued VRN expansion across innovative use-cases, including high-touch departments such as emergency departments and intensive care units.</a:t>
            </a:r>
          </a:p>
          <a:p>
            <a:r>
              <a:rPr lang="en-US" sz="1867" kern="1200" dirty="0">
                <a:solidFill>
                  <a:schemeClr val="tx1"/>
                </a:solidFill>
                <a:effectLst/>
                <a:latin typeface="+mn-lt"/>
                <a:ea typeface="ＭＳ Ｐゴシック" pitchFamily="80" charset="-128"/>
                <a:cs typeface="ＭＳ Ｐゴシック" pitchFamily="80" charset="-128"/>
              </a:rPr>
              <a:t>…</a:t>
            </a:r>
          </a:p>
          <a:p>
            <a:r>
              <a:rPr lang="en-US" sz="1867" kern="1200" dirty="0">
                <a:solidFill>
                  <a:schemeClr val="tx1"/>
                </a:solidFill>
                <a:effectLst/>
                <a:latin typeface="+mn-lt"/>
                <a:ea typeface="ＭＳ Ｐゴシック" pitchFamily="80" charset="-128"/>
                <a:cs typeface="ＭＳ Ｐゴシック" pitchFamily="80" charset="-128"/>
              </a:rPr>
              <a:t>Caitlin’s results: </a:t>
            </a:r>
          </a:p>
          <a:p>
            <a:endParaRPr lang="en-US" sz="1867" kern="1200" dirty="0">
              <a:solidFill>
                <a:schemeClr val="tx1"/>
              </a:solidFill>
              <a:effectLst/>
              <a:latin typeface="+mn-lt"/>
              <a:ea typeface="ＭＳ Ｐゴシック" pitchFamily="80" charset="-128"/>
              <a:cs typeface="ＭＳ Ｐゴシック" pitchFamily="80" charset="-128"/>
            </a:endParaRPr>
          </a:p>
          <a:p>
            <a:r>
              <a:rPr lang="en-US" sz="1867" kern="1200" dirty="0">
                <a:solidFill>
                  <a:schemeClr val="tx1"/>
                </a:solidFill>
                <a:effectLst/>
                <a:latin typeface="+mn-lt"/>
                <a:ea typeface="ＭＳ Ｐゴシック" pitchFamily="80" charset="-128"/>
                <a:cs typeface="ＭＳ Ｐゴシック" pitchFamily="80" charset="-128"/>
              </a:rPr>
              <a:t>From January through June 2025, VRN provided support for 23,516 admissions, including 58,793 specific tasks, systemwide. VRN supported 60.2% of total hospital admissions, primarily supporting admissions (65%), quality-of-care (18%), and discharges (17%), and often provided multiple services within one visit. </a:t>
            </a:r>
          </a:p>
          <a:p>
            <a:endParaRPr lang="en-US" sz="1867" kern="1200" dirty="0">
              <a:solidFill>
                <a:schemeClr val="tx1"/>
              </a:solidFill>
              <a:effectLst/>
              <a:latin typeface="+mn-lt"/>
              <a:ea typeface="ＭＳ Ｐゴシック" pitchFamily="80" charset="-128"/>
              <a:cs typeface="ＭＳ Ｐゴシック" pitchFamily="80" charset="-128"/>
            </a:endParaRPr>
          </a:p>
          <a:p>
            <a:r>
              <a:rPr lang="en-US" sz="1867" kern="1200" dirty="0">
                <a:solidFill>
                  <a:schemeClr val="tx1"/>
                </a:solidFill>
                <a:effectLst/>
                <a:latin typeface="+mn-lt"/>
                <a:ea typeface="ＭＳ Ｐゴシック" pitchFamily="80" charset="-128"/>
                <a:cs typeface="ＭＳ Ｐゴシック" pitchFamily="80" charset="-128"/>
              </a:rPr>
              <a:t>Across service types, visits lasted a mean of 36.8 minutes (SD=27.0) with longer visits time for admissions alone (M=34.6, SD=26.9), or 44.7 minutes when combined with care planning or education. </a:t>
            </a:r>
          </a:p>
          <a:p>
            <a:endParaRPr lang="en-US" sz="1867" kern="1200" dirty="0">
              <a:solidFill>
                <a:schemeClr val="tx1"/>
              </a:solidFill>
              <a:effectLst/>
              <a:latin typeface="+mn-lt"/>
              <a:ea typeface="ＭＳ Ｐゴシック" pitchFamily="80" charset="-128"/>
              <a:cs typeface="ＭＳ Ｐゴシック" pitchFamily="80" charset="-128"/>
            </a:endParaRPr>
          </a:p>
          <a:p>
            <a:r>
              <a:rPr lang="en-US" sz="1867" kern="1200" dirty="0">
                <a:solidFill>
                  <a:schemeClr val="tx1"/>
                </a:solidFill>
                <a:effectLst/>
                <a:latin typeface="+mn-lt"/>
                <a:ea typeface="ＭＳ Ｐゴシック" pitchFamily="80" charset="-128"/>
                <a:cs typeface="ＭＳ Ｐゴシック" pitchFamily="80" charset="-128"/>
              </a:rPr>
              <a:t>NOT ON POSTER, MAY COMBO WITH ABOVE IN A TABLE: Quality-of-care visits lasted a mean of 9.3 minutes (SD=6.5), or 23.8 minutes with education. Discharge visits lasted a mean of 25.5 minutes (SD=12.3), or 23.0 minutes (SD=11.4) with education. Further, 61.8% of discharges occurred in </a:t>
            </a:r>
            <a:r>
              <a:rPr lang="en-US" sz="1867" u="sng" kern="1200" dirty="0">
                <a:solidFill>
                  <a:schemeClr val="tx1"/>
                </a:solidFill>
                <a:effectLst/>
                <a:latin typeface="+mn-lt"/>
                <a:ea typeface="ＭＳ Ｐゴシック" pitchFamily="80" charset="-128"/>
                <a:cs typeface="ＭＳ Ｐゴシック" pitchFamily="80" charset="-128"/>
              </a:rPr>
              <a:t>&lt;</a:t>
            </a:r>
            <a:r>
              <a:rPr lang="en-US" sz="1867" kern="1200" dirty="0">
                <a:solidFill>
                  <a:schemeClr val="tx1"/>
                </a:solidFill>
                <a:effectLst/>
                <a:latin typeface="+mn-lt"/>
                <a:ea typeface="ＭＳ Ｐゴシック" pitchFamily="80" charset="-128"/>
                <a:cs typeface="ＭＳ Ｐゴシック" pitchFamily="80" charset="-128"/>
              </a:rPr>
              <a:t>3 hours from time of order with VRN support.</a:t>
            </a:r>
          </a:p>
          <a:p>
            <a:endParaRPr lang="en-US" sz="1867" kern="1200" dirty="0">
              <a:solidFill>
                <a:schemeClr val="tx1"/>
              </a:solidFill>
              <a:effectLst/>
              <a:latin typeface="+mn-lt"/>
              <a:ea typeface="ＭＳ Ｐゴシック" pitchFamily="80" charset="-128"/>
              <a:cs typeface="ＭＳ Ｐゴシック" pitchFamily="80" charset="-128"/>
            </a:endParaRPr>
          </a:p>
          <a:p>
            <a:r>
              <a:rPr lang="en-US" sz="1867" kern="1200" dirty="0">
                <a:solidFill>
                  <a:schemeClr val="tx1"/>
                </a:solidFill>
                <a:effectLst/>
                <a:latin typeface="+mn-lt"/>
                <a:ea typeface="ＭＳ Ｐゴシック" pitchFamily="80" charset="-128"/>
                <a:cs typeface="ＭＳ Ｐゴシック" pitchFamily="80" charset="-128"/>
              </a:rPr>
              <a:t>Over half (51.2%; </a:t>
            </a:r>
            <a:r>
              <a:rPr lang="en-US" sz="1867" i="1" kern="1200" dirty="0">
                <a:solidFill>
                  <a:schemeClr val="tx1"/>
                </a:solidFill>
                <a:effectLst/>
                <a:latin typeface="+mn-lt"/>
                <a:ea typeface="ＭＳ Ｐゴシック" pitchFamily="80" charset="-128"/>
                <a:cs typeface="ＭＳ Ｐゴシック" pitchFamily="80" charset="-128"/>
              </a:rPr>
              <a:t>n</a:t>
            </a:r>
            <a:r>
              <a:rPr lang="en-US" sz="1867" kern="1200" dirty="0">
                <a:solidFill>
                  <a:schemeClr val="tx1"/>
                </a:solidFill>
                <a:effectLst/>
                <a:latin typeface="+mn-lt"/>
                <a:ea typeface="ＭＳ Ｐゴシック" pitchFamily="80" charset="-128"/>
                <a:cs typeface="ＭＳ Ｐゴシック" pitchFamily="80" charset="-128"/>
              </a:rPr>
              <a:t>=21) of VRN units were implemented in rural hospitals. Bedside nurses in rural hospitals reported significantly more experience (in years), compared to those in urban hospitals (M=16.17, SD=11.62 vs. M=9.873, SD=10.07; </a:t>
            </a:r>
            <a:r>
              <a:rPr lang="en-US" sz="1867" i="1" kern="1200" dirty="0">
                <a:solidFill>
                  <a:schemeClr val="tx1"/>
                </a:solidFill>
                <a:effectLst/>
                <a:latin typeface="+mn-lt"/>
                <a:ea typeface="ＭＳ Ｐゴシック" pitchFamily="80" charset="-128"/>
                <a:cs typeface="ＭＳ Ｐゴシック" pitchFamily="80" charset="-128"/>
              </a:rPr>
              <a:t>p</a:t>
            </a:r>
            <a:r>
              <a:rPr lang="en-US" sz="1867" kern="1200" dirty="0">
                <a:solidFill>
                  <a:schemeClr val="tx1"/>
                </a:solidFill>
                <a:effectLst/>
                <a:latin typeface="+mn-lt"/>
                <a:ea typeface="ＭＳ Ｐゴシック" pitchFamily="80" charset="-128"/>
                <a:cs typeface="ＭＳ Ｐゴシック" pitchFamily="80" charset="-128"/>
              </a:rPr>
              <a:t>=0.003). </a:t>
            </a:r>
          </a:p>
          <a:p>
            <a:endParaRPr lang="en-US" sz="1867" kern="1200" dirty="0">
              <a:solidFill>
                <a:schemeClr val="tx1"/>
              </a:solidFill>
              <a:effectLst/>
              <a:latin typeface="+mn-lt"/>
              <a:ea typeface="ＭＳ Ｐゴシック" pitchFamily="80" charset="-128"/>
              <a:cs typeface="ＭＳ Ｐゴシック" pitchFamily="80" charset="-128"/>
            </a:endParaRPr>
          </a:p>
          <a:p>
            <a:r>
              <a:rPr lang="en-US" sz="1867" kern="1200" dirty="0">
                <a:solidFill>
                  <a:schemeClr val="tx1"/>
                </a:solidFill>
                <a:effectLst/>
                <a:latin typeface="+mn-lt"/>
                <a:ea typeface="ＭＳ Ｐゴシック" pitchFamily="80" charset="-128"/>
                <a:cs typeface="ＭＳ Ｐゴシック" pitchFamily="80" charset="-128"/>
              </a:rPr>
              <a:t>NOT ON POSTER: The majority of bedside nurses in rural (78.0%) and urban (76.4%) hospitals reported being “satisfied” or “very satisfied” with the VRN program, compared to 100% of virtual nurses. Most bedside nurses also reported a “slight” or “significant decrease” in workload with VRN support (Rural: 88.1%, Urban: 80%).  </a:t>
            </a:r>
          </a:p>
          <a:p>
            <a:r>
              <a:rPr lang="en-US" sz="1867" kern="1200" dirty="0">
                <a:solidFill>
                  <a:schemeClr val="tx1"/>
                </a:solidFill>
                <a:effectLst/>
                <a:latin typeface="+mn-lt"/>
                <a:ea typeface="ＭＳ Ｐゴシック" pitchFamily="80" charset="-128"/>
                <a:cs typeface="ＭＳ Ｐゴシック" pitchFamily="80" charset="-128"/>
              </a:rPr>
              <a:t>Reflecting quantitative findings, bedside nurses in rural hospitals reported receiving most support for time-consuming admission tasks, and described VRN as a “great asset,” “makes the workday so much better,” and “has restored faith in bedside nursing.” Virtual nurses echoed that this “team” approach to nursing “is the future,” and that this role has allowed them to “stay in the field that [they love].”</a:t>
            </a:r>
            <a:br>
              <a:rPr lang="en-US" sz="1867" kern="1200" dirty="0">
                <a:solidFill>
                  <a:schemeClr val="tx1"/>
                </a:solidFill>
                <a:effectLst/>
                <a:latin typeface="+mn-lt"/>
                <a:ea typeface="ＭＳ Ｐゴシック" pitchFamily="80" charset="-128"/>
                <a:cs typeface="ＭＳ Ｐゴシック" pitchFamily="80" charset="-128"/>
              </a:rPr>
            </a:br>
            <a:endParaRPr lang="en-US" sz="1867" kern="1200" dirty="0">
              <a:solidFill>
                <a:schemeClr val="tx1"/>
              </a:solidFill>
              <a:effectLst/>
              <a:latin typeface="+mn-lt"/>
              <a:ea typeface="ＭＳ Ｐゴシック" pitchFamily="80" charset="-128"/>
              <a:cs typeface="ＭＳ Ｐゴシック" pitchFamily="80" charset="-128"/>
            </a:endParaRPr>
          </a:p>
          <a:p>
            <a:endParaRPr lang="en-US" altLang="en-US" dirty="0">
              <a:ea typeface="ＭＳ Ｐゴシック" charset="-128"/>
            </a:endParaRPr>
          </a:p>
        </p:txBody>
      </p:sp>
      <p:sp>
        <p:nvSpPr>
          <p:cNvPr id="16388" name="Slide Number Placeholder 3"/>
          <p:cNvSpPr>
            <a:spLocks noGrp="1"/>
          </p:cNvSpPr>
          <p:nvPr>
            <p:ph type="sldNum" sz="quarter" idx="5"/>
          </p:nvPr>
        </p:nvSpPr>
        <p:spPr>
          <a:noFill/>
        </p:spPr>
        <p:txBody>
          <a:bodyPr/>
          <a:lstStyle>
            <a:lvl1pPr defTabSz="2768600" eaLnBrk="0" hangingPunct="0">
              <a:defRPr sz="2400">
                <a:solidFill>
                  <a:schemeClr val="tx1"/>
                </a:solidFill>
                <a:latin typeface="Arial" charset="0"/>
                <a:ea typeface="ヒラギノ角ゴ Pro W3" charset="-128"/>
              </a:defRPr>
            </a:lvl1pPr>
            <a:lvl2pPr marL="10837863" indent="-9453563" defTabSz="2768600" eaLnBrk="0" hangingPunct="0">
              <a:defRPr sz="2400">
                <a:solidFill>
                  <a:schemeClr val="tx1"/>
                </a:solidFill>
                <a:latin typeface="Arial" charset="0"/>
                <a:ea typeface="ヒラギノ角ゴ Pro W3" charset="-128"/>
              </a:defRPr>
            </a:lvl2pPr>
            <a:lvl3pPr eaLnBrk="0" hangingPunct="0">
              <a:defRPr sz="2400">
                <a:solidFill>
                  <a:schemeClr val="tx1"/>
                </a:solidFill>
                <a:latin typeface="Arial" charset="0"/>
                <a:ea typeface="ヒラギノ角ゴ Pro W3" charset="-128"/>
              </a:defRPr>
            </a:lvl3pPr>
            <a:lvl4pPr marL="50960338" indent="-46805850" defTabSz="2768600" eaLnBrk="0" hangingPunct="0">
              <a:defRPr sz="2400">
                <a:solidFill>
                  <a:schemeClr val="tx1"/>
                </a:solidFill>
                <a:latin typeface="Arial" charset="0"/>
                <a:ea typeface="ヒラギノ角ゴ Pro W3" charset="-128"/>
              </a:defRPr>
            </a:lvl4pPr>
            <a:lvl5pPr eaLnBrk="0" hangingPunct="0">
              <a:defRPr sz="2400">
                <a:solidFill>
                  <a:schemeClr val="tx1"/>
                </a:solidFill>
                <a:latin typeface="Arial" charset="0"/>
                <a:ea typeface="ヒラギノ角ゴ Pro W3" charset="-128"/>
              </a:defRPr>
            </a:lvl5pPr>
            <a:lvl6pPr marL="457200" eaLnBrk="0" fontAlgn="base" hangingPunct="0">
              <a:spcBef>
                <a:spcPct val="0"/>
              </a:spcBef>
              <a:spcAft>
                <a:spcPct val="0"/>
              </a:spcAft>
              <a:defRPr sz="2400">
                <a:solidFill>
                  <a:schemeClr val="tx1"/>
                </a:solidFill>
                <a:latin typeface="Arial" charset="0"/>
                <a:ea typeface="ヒラギノ角ゴ Pro W3" charset="-128"/>
              </a:defRPr>
            </a:lvl6pPr>
            <a:lvl7pPr marL="914400" eaLnBrk="0" fontAlgn="base" hangingPunct="0">
              <a:spcBef>
                <a:spcPct val="0"/>
              </a:spcBef>
              <a:spcAft>
                <a:spcPct val="0"/>
              </a:spcAft>
              <a:defRPr sz="2400">
                <a:solidFill>
                  <a:schemeClr val="tx1"/>
                </a:solidFill>
                <a:latin typeface="Arial" charset="0"/>
                <a:ea typeface="ヒラギノ角ゴ Pro W3" charset="-128"/>
              </a:defRPr>
            </a:lvl7pPr>
            <a:lvl8pPr marL="1371600" eaLnBrk="0" fontAlgn="base" hangingPunct="0">
              <a:spcBef>
                <a:spcPct val="0"/>
              </a:spcBef>
              <a:spcAft>
                <a:spcPct val="0"/>
              </a:spcAft>
              <a:defRPr sz="2400">
                <a:solidFill>
                  <a:schemeClr val="tx1"/>
                </a:solidFill>
                <a:latin typeface="Arial" charset="0"/>
                <a:ea typeface="ヒラギノ角ゴ Pro W3" charset="-128"/>
              </a:defRPr>
            </a:lvl8pPr>
            <a:lvl9pPr marL="1828800" eaLnBrk="0" fontAlgn="base" hangingPunct="0">
              <a:spcBef>
                <a:spcPct val="0"/>
              </a:spcBef>
              <a:spcAft>
                <a:spcPct val="0"/>
              </a:spcAft>
              <a:defRPr sz="2400">
                <a:solidFill>
                  <a:schemeClr val="tx1"/>
                </a:solidFill>
                <a:latin typeface="Arial" charset="0"/>
                <a:ea typeface="ヒラギノ角ゴ Pro W3" charset="-128"/>
              </a:defRPr>
            </a:lvl9pPr>
          </a:lstStyle>
          <a:p>
            <a:fld id="{4DCB68EA-96A9-A645-866E-E9371762A4E8}" type="slidenum">
              <a:rPr lang="en-US" altLang="en-US" sz="3600"/>
              <a:pPr/>
              <a:t>1</a:t>
            </a:fld>
            <a:endParaRPr lang="en-US" altLang="en-US" sz="3600"/>
          </a:p>
        </p:txBody>
      </p:sp>
    </p:spTree>
    <p:extLst>
      <p:ext uri="{BB962C8B-B14F-4D97-AF65-F5344CB8AC3E}">
        <p14:creationId xmlns:p14="http://schemas.microsoft.com/office/powerpoint/2010/main" val="2038002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3291840" y="10226683"/>
            <a:ext cx="37307520" cy="7054850"/>
          </a:xfrm>
        </p:spPr>
        <p:txBody>
          <a:bodyPr/>
          <a:lstStyle/>
          <a:p>
            <a:r>
              <a:rPr lang="en-US"/>
              <a:t>Click to edit Master title style</a:t>
            </a:r>
          </a:p>
        </p:txBody>
      </p:sp>
      <p:sp>
        <p:nvSpPr>
          <p:cNvPr id="3" name="Subtitle 2"/>
          <p:cNvSpPr>
            <a:spLocks noGrp="1"/>
          </p:cNvSpPr>
          <p:nvPr>
            <p:ph type="subTitle" idx="1"/>
          </p:nvPr>
        </p:nvSpPr>
        <p:spPr>
          <a:xfrm>
            <a:off x="6583680" y="18653133"/>
            <a:ext cx="30723840" cy="8413750"/>
          </a:xfrm>
        </p:spPr>
        <p:txBody>
          <a:bodyPr/>
          <a:lstStyle>
            <a:lvl1pPr marL="0" indent="0" algn="ctr">
              <a:buNone/>
              <a:defRPr/>
            </a:lvl1pPr>
            <a:lvl2pPr marL="609570" indent="0" algn="ctr">
              <a:buNone/>
              <a:defRPr/>
            </a:lvl2pPr>
            <a:lvl3pPr marL="1219140" indent="0" algn="ctr">
              <a:buNone/>
              <a:defRPr/>
            </a:lvl3pPr>
            <a:lvl4pPr marL="1828709" indent="0" algn="ctr">
              <a:buNone/>
              <a:defRPr/>
            </a:lvl4pPr>
            <a:lvl5pPr marL="2438278" indent="0" algn="ctr">
              <a:buNone/>
              <a:defRPr/>
            </a:lvl5pPr>
            <a:lvl6pPr marL="3047848" indent="0" algn="ctr">
              <a:buNone/>
              <a:defRPr/>
            </a:lvl6pPr>
            <a:lvl7pPr marL="3657418" indent="0" algn="ctr">
              <a:buNone/>
              <a:defRPr/>
            </a:lvl7pPr>
            <a:lvl8pPr marL="4266987" indent="0" algn="ctr">
              <a:buNone/>
              <a:defRPr/>
            </a:lvl8pPr>
            <a:lvl9pPr marL="4876557" indent="0" algn="ctr">
              <a:buNone/>
              <a:defRPr/>
            </a:lvl9pPr>
          </a:lstStyle>
          <a:p>
            <a:r>
              <a:rPr lang="en-US"/>
              <a:t>Click to edit Master subtitle style</a:t>
            </a:r>
          </a:p>
        </p:txBody>
      </p:sp>
      <p:sp>
        <p:nvSpPr>
          <p:cNvPr id="4" name="Rectangle 4"/>
          <p:cNvSpPr>
            <a:spLocks noGrp="1" noChangeArrowheads="1"/>
          </p:cNvSpPr>
          <p:nvPr>
            <p:ph type="dt" sz="half" idx="10"/>
          </p:nvPr>
        </p:nvSpPr>
        <p:spPr>
          <a:ln/>
        </p:spPr>
        <p:txBody>
          <a:bodyPr/>
          <a:lstStyle>
            <a:lvl1pPr>
              <a:defRPr/>
            </a:lvl1pPr>
          </a:lstStyle>
          <a:p>
            <a:endParaRPr lang="en-US" altLang="en-US"/>
          </a:p>
        </p:txBody>
      </p:sp>
      <p:sp>
        <p:nvSpPr>
          <p:cNvPr id="5" name="Rectangle 5"/>
          <p:cNvSpPr>
            <a:spLocks noGrp="1" noChangeArrowheads="1"/>
          </p:cNvSpPr>
          <p:nvPr>
            <p:ph type="ftr" sz="quarter" idx="11"/>
          </p:nvPr>
        </p:nvSpPr>
        <p:spPr>
          <a:ln/>
        </p:spPr>
        <p:txBody>
          <a:bodyPr/>
          <a:lstStyle>
            <a:lvl1pPr>
              <a:defRPr/>
            </a:lvl1pPr>
          </a:lstStyle>
          <a:p>
            <a:endParaRPr lang="en-US" altLang="en-US"/>
          </a:p>
        </p:txBody>
      </p:sp>
      <p:sp>
        <p:nvSpPr>
          <p:cNvPr id="6" name="Rectangle 6"/>
          <p:cNvSpPr>
            <a:spLocks noGrp="1" noChangeArrowheads="1"/>
          </p:cNvSpPr>
          <p:nvPr>
            <p:ph type="sldNum" sz="quarter" idx="12"/>
          </p:nvPr>
        </p:nvSpPr>
        <p:spPr>
          <a:ln/>
        </p:spPr>
        <p:txBody>
          <a:bodyPr/>
          <a:lstStyle>
            <a:lvl1pPr>
              <a:defRPr/>
            </a:lvl1pPr>
          </a:lstStyle>
          <a:p>
            <a:fld id="{4F5230E1-C829-F74B-84F6-7E6C4FA516A3}" type="slidenum">
              <a:rPr lang="en-US" altLang="en-US"/>
              <a:pPr/>
              <a:t>‹#›</a:t>
            </a:fld>
            <a:endParaRPr lang="en-US" altLang="en-US"/>
          </a:p>
        </p:txBody>
      </p:sp>
    </p:spTree>
    <p:extLst>
      <p:ext uri="{BB962C8B-B14F-4D97-AF65-F5344CB8AC3E}">
        <p14:creationId xmlns:p14="http://schemas.microsoft.com/office/powerpoint/2010/main" val="107721391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4"/>
          <p:cNvSpPr>
            <a:spLocks noGrp="1" noChangeArrowheads="1"/>
          </p:cNvSpPr>
          <p:nvPr>
            <p:ph type="dt" sz="half" idx="10"/>
          </p:nvPr>
        </p:nvSpPr>
        <p:spPr>
          <a:ln/>
        </p:spPr>
        <p:txBody>
          <a:bodyPr/>
          <a:lstStyle>
            <a:lvl1pPr>
              <a:defRPr/>
            </a:lvl1pPr>
          </a:lstStyle>
          <a:p>
            <a:endParaRPr lang="en-US" altLang="en-US"/>
          </a:p>
        </p:txBody>
      </p:sp>
      <p:sp>
        <p:nvSpPr>
          <p:cNvPr id="5" name="Rectangle 5"/>
          <p:cNvSpPr>
            <a:spLocks noGrp="1" noChangeArrowheads="1"/>
          </p:cNvSpPr>
          <p:nvPr>
            <p:ph type="ftr" sz="quarter" idx="11"/>
          </p:nvPr>
        </p:nvSpPr>
        <p:spPr>
          <a:ln/>
        </p:spPr>
        <p:txBody>
          <a:bodyPr/>
          <a:lstStyle>
            <a:lvl1pPr>
              <a:defRPr/>
            </a:lvl1pPr>
          </a:lstStyle>
          <a:p>
            <a:endParaRPr lang="en-US" altLang="en-US"/>
          </a:p>
        </p:txBody>
      </p:sp>
      <p:sp>
        <p:nvSpPr>
          <p:cNvPr id="6" name="Rectangle 6"/>
          <p:cNvSpPr>
            <a:spLocks noGrp="1" noChangeArrowheads="1"/>
          </p:cNvSpPr>
          <p:nvPr>
            <p:ph type="sldNum" sz="quarter" idx="12"/>
          </p:nvPr>
        </p:nvSpPr>
        <p:spPr>
          <a:ln/>
        </p:spPr>
        <p:txBody>
          <a:bodyPr/>
          <a:lstStyle>
            <a:lvl1pPr>
              <a:defRPr/>
            </a:lvl1pPr>
          </a:lstStyle>
          <a:p>
            <a:fld id="{E7385B38-E133-3243-BF9D-52D4BE1F91D5}" type="slidenum">
              <a:rPr lang="en-US" altLang="en-US"/>
              <a:pPr/>
              <a:t>‹#›</a:t>
            </a:fld>
            <a:endParaRPr lang="en-US" altLang="en-US"/>
          </a:p>
        </p:txBody>
      </p:sp>
    </p:spTree>
    <p:extLst>
      <p:ext uri="{BB962C8B-B14F-4D97-AF65-F5344CB8AC3E}">
        <p14:creationId xmlns:p14="http://schemas.microsoft.com/office/powerpoint/2010/main" val="144714200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3467101" y="21151850"/>
            <a:ext cx="37307520" cy="6540500"/>
          </a:xfrm>
        </p:spPr>
        <p:txBody>
          <a:bodyPr anchor="t"/>
          <a:lstStyle>
            <a:lvl1pPr algn="l">
              <a:defRPr sz="5333" b="1" cap="all"/>
            </a:lvl1pPr>
          </a:lstStyle>
          <a:p>
            <a:r>
              <a:rPr lang="en-US"/>
              <a:t>Click to edit Master title style</a:t>
            </a:r>
          </a:p>
        </p:txBody>
      </p:sp>
      <p:sp>
        <p:nvSpPr>
          <p:cNvPr id="3" name="Text Placeholder 2"/>
          <p:cNvSpPr>
            <a:spLocks noGrp="1"/>
          </p:cNvSpPr>
          <p:nvPr>
            <p:ph type="body" idx="1"/>
          </p:nvPr>
        </p:nvSpPr>
        <p:spPr>
          <a:xfrm>
            <a:off x="3467101" y="13950950"/>
            <a:ext cx="37307520" cy="7200900"/>
          </a:xfrm>
        </p:spPr>
        <p:txBody>
          <a:bodyPr anchor="b"/>
          <a:lstStyle>
            <a:lvl1pPr marL="0" indent="0">
              <a:buNone/>
              <a:defRPr sz="2667"/>
            </a:lvl1pPr>
            <a:lvl2pPr marL="609570" indent="0">
              <a:buNone/>
              <a:defRPr sz="2400"/>
            </a:lvl2pPr>
            <a:lvl3pPr marL="1219140" indent="0">
              <a:buNone/>
              <a:defRPr sz="2133"/>
            </a:lvl3pPr>
            <a:lvl4pPr marL="1828709" indent="0">
              <a:buNone/>
              <a:defRPr sz="1867"/>
            </a:lvl4pPr>
            <a:lvl5pPr marL="2438278" indent="0">
              <a:buNone/>
              <a:defRPr sz="1867"/>
            </a:lvl5pPr>
            <a:lvl6pPr marL="3047848" indent="0">
              <a:buNone/>
              <a:defRPr sz="1867"/>
            </a:lvl6pPr>
            <a:lvl7pPr marL="3657418" indent="0">
              <a:buNone/>
              <a:defRPr sz="1867"/>
            </a:lvl7pPr>
            <a:lvl8pPr marL="4266987" indent="0">
              <a:buNone/>
              <a:defRPr sz="1867"/>
            </a:lvl8pPr>
            <a:lvl9pPr marL="4876557" indent="0">
              <a:buNone/>
              <a:defRPr sz="1867"/>
            </a:lvl9pPr>
          </a:lstStyle>
          <a:p>
            <a:pPr lvl="0"/>
            <a:r>
              <a:rPr lang="en-US"/>
              <a:t>Click to edit Master text styles</a:t>
            </a:r>
          </a:p>
        </p:txBody>
      </p:sp>
      <p:sp>
        <p:nvSpPr>
          <p:cNvPr id="4" name="Rectangle 4"/>
          <p:cNvSpPr>
            <a:spLocks noGrp="1" noChangeArrowheads="1"/>
          </p:cNvSpPr>
          <p:nvPr>
            <p:ph type="dt" sz="half" idx="10"/>
          </p:nvPr>
        </p:nvSpPr>
        <p:spPr>
          <a:ln/>
        </p:spPr>
        <p:txBody>
          <a:bodyPr/>
          <a:lstStyle>
            <a:lvl1pPr>
              <a:defRPr/>
            </a:lvl1pPr>
          </a:lstStyle>
          <a:p>
            <a:endParaRPr lang="en-US" altLang="en-US"/>
          </a:p>
        </p:txBody>
      </p:sp>
      <p:sp>
        <p:nvSpPr>
          <p:cNvPr id="5" name="Rectangle 5"/>
          <p:cNvSpPr>
            <a:spLocks noGrp="1" noChangeArrowheads="1"/>
          </p:cNvSpPr>
          <p:nvPr>
            <p:ph type="ftr" sz="quarter" idx="11"/>
          </p:nvPr>
        </p:nvSpPr>
        <p:spPr>
          <a:ln/>
        </p:spPr>
        <p:txBody>
          <a:bodyPr/>
          <a:lstStyle>
            <a:lvl1pPr>
              <a:defRPr/>
            </a:lvl1pPr>
          </a:lstStyle>
          <a:p>
            <a:endParaRPr lang="en-US" altLang="en-US"/>
          </a:p>
        </p:txBody>
      </p:sp>
      <p:sp>
        <p:nvSpPr>
          <p:cNvPr id="6" name="Rectangle 6"/>
          <p:cNvSpPr>
            <a:spLocks noGrp="1" noChangeArrowheads="1"/>
          </p:cNvSpPr>
          <p:nvPr>
            <p:ph type="sldNum" sz="quarter" idx="12"/>
          </p:nvPr>
        </p:nvSpPr>
        <p:spPr>
          <a:ln/>
        </p:spPr>
        <p:txBody>
          <a:bodyPr/>
          <a:lstStyle>
            <a:lvl1pPr>
              <a:defRPr/>
            </a:lvl1pPr>
          </a:lstStyle>
          <a:p>
            <a:fld id="{AB621C69-A664-A746-97CD-3BA6508F5BEE}" type="slidenum">
              <a:rPr lang="en-US" altLang="en-US"/>
              <a:pPr/>
              <a:t>‹#›</a:t>
            </a:fld>
            <a:endParaRPr lang="en-US" altLang="en-US"/>
          </a:p>
        </p:txBody>
      </p:sp>
    </p:spTree>
    <p:extLst>
      <p:ext uri="{BB962C8B-B14F-4D97-AF65-F5344CB8AC3E}">
        <p14:creationId xmlns:p14="http://schemas.microsoft.com/office/powerpoint/2010/main" val="186332533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3291840" y="9509133"/>
            <a:ext cx="18531840" cy="19751674"/>
          </a:xfrm>
        </p:spPr>
        <p:txBody>
          <a:bodyPr/>
          <a:lstStyle>
            <a:lvl1pPr>
              <a:defRPr sz="3733"/>
            </a:lvl1pPr>
            <a:lvl2pPr>
              <a:defRPr sz="3200"/>
            </a:lvl2pPr>
            <a:lvl3pPr>
              <a:defRPr sz="2667"/>
            </a:lvl3pPr>
            <a:lvl4pPr>
              <a:defRPr sz="2400"/>
            </a:lvl4pPr>
            <a:lvl5pPr>
              <a:defRPr sz="2400"/>
            </a:lvl5pPr>
            <a:lvl6pPr>
              <a:defRPr sz="2400"/>
            </a:lvl6pPr>
            <a:lvl7pPr>
              <a:defRPr sz="2400"/>
            </a:lvl7pPr>
            <a:lvl8pPr>
              <a:defRPr sz="2400"/>
            </a:lvl8pPr>
            <a:lvl9pPr>
              <a:defRPr sz="2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22067520" y="9509133"/>
            <a:ext cx="18531840" cy="19751674"/>
          </a:xfrm>
        </p:spPr>
        <p:txBody>
          <a:bodyPr/>
          <a:lstStyle>
            <a:lvl1pPr>
              <a:defRPr sz="3733"/>
            </a:lvl1pPr>
            <a:lvl2pPr>
              <a:defRPr sz="3200"/>
            </a:lvl2pPr>
            <a:lvl3pPr>
              <a:defRPr sz="2667"/>
            </a:lvl3pPr>
            <a:lvl4pPr>
              <a:defRPr sz="2400"/>
            </a:lvl4pPr>
            <a:lvl5pPr>
              <a:defRPr sz="2400"/>
            </a:lvl5pPr>
            <a:lvl6pPr>
              <a:defRPr sz="2400"/>
            </a:lvl6pPr>
            <a:lvl7pPr>
              <a:defRPr sz="2400"/>
            </a:lvl7pPr>
            <a:lvl8pPr>
              <a:defRPr sz="2400"/>
            </a:lvl8pPr>
            <a:lvl9pPr>
              <a:defRPr sz="2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Rectangle 4"/>
          <p:cNvSpPr>
            <a:spLocks noGrp="1" noChangeArrowheads="1"/>
          </p:cNvSpPr>
          <p:nvPr>
            <p:ph type="dt" sz="half" idx="10"/>
          </p:nvPr>
        </p:nvSpPr>
        <p:spPr>
          <a:ln/>
        </p:spPr>
        <p:txBody>
          <a:bodyPr/>
          <a:lstStyle>
            <a:lvl1pPr>
              <a:defRPr/>
            </a:lvl1pPr>
          </a:lstStyle>
          <a:p>
            <a:endParaRPr lang="en-US" altLang="en-US"/>
          </a:p>
        </p:txBody>
      </p:sp>
      <p:sp>
        <p:nvSpPr>
          <p:cNvPr id="6" name="Rectangle 5"/>
          <p:cNvSpPr>
            <a:spLocks noGrp="1" noChangeArrowheads="1"/>
          </p:cNvSpPr>
          <p:nvPr>
            <p:ph type="ftr" sz="quarter" idx="11"/>
          </p:nvPr>
        </p:nvSpPr>
        <p:spPr>
          <a:ln/>
        </p:spPr>
        <p:txBody>
          <a:bodyPr/>
          <a:lstStyle>
            <a:lvl1pPr>
              <a:defRPr/>
            </a:lvl1pPr>
          </a:lstStyle>
          <a:p>
            <a:endParaRPr lang="en-US" altLang="en-US"/>
          </a:p>
        </p:txBody>
      </p:sp>
      <p:sp>
        <p:nvSpPr>
          <p:cNvPr id="7" name="Rectangle 6"/>
          <p:cNvSpPr>
            <a:spLocks noGrp="1" noChangeArrowheads="1"/>
          </p:cNvSpPr>
          <p:nvPr>
            <p:ph type="sldNum" sz="quarter" idx="12"/>
          </p:nvPr>
        </p:nvSpPr>
        <p:spPr>
          <a:ln/>
        </p:spPr>
        <p:txBody>
          <a:bodyPr/>
          <a:lstStyle>
            <a:lvl1pPr>
              <a:defRPr/>
            </a:lvl1pPr>
          </a:lstStyle>
          <a:p>
            <a:fld id="{1A5982A9-1EA1-F644-B059-AE9ABB491ABB}" type="slidenum">
              <a:rPr lang="en-US" altLang="en-US"/>
              <a:pPr/>
              <a:t>‹#›</a:t>
            </a:fld>
            <a:endParaRPr lang="en-US" altLang="en-US"/>
          </a:p>
        </p:txBody>
      </p:sp>
    </p:spTree>
    <p:extLst>
      <p:ext uri="{BB962C8B-B14F-4D97-AF65-F5344CB8AC3E}">
        <p14:creationId xmlns:p14="http://schemas.microsoft.com/office/powerpoint/2010/main" val="15494837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2194560" y="1317626"/>
            <a:ext cx="39502080" cy="5486400"/>
          </a:xfrm>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2194560" y="7369176"/>
            <a:ext cx="19392901" cy="3070224"/>
          </a:xfrm>
        </p:spPr>
        <p:txBody>
          <a:bodyPr anchor="b"/>
          <a:lstStyle>
            <a:lvl1pPr marL="0" indent="0">
              <a:buNone/>
              <a:defRPr sz="3200" b="1"/>
            </a:lvl1pPr>
            <a:lvl2pPr marL="609570" indent="0">
              <a:buNone/>
              <a:defRPr sz="2667" b="1"/>
            </a:lvl2pPr>
            <a:lvl3pPr marL="1219140" indent="0">
              <a:buNone/>
              <a:defRPr sz="2400" b="1"/>
            </a:lvl3pPr>
            <a:lvl4pPr marL="1828709" indent="0">
              <a:buNone/>
              <a:defRPr sz="2133" b="1"/>
            </a:lvl4pPr>
            <a:lvl5pPr marL="2438278" indent="0">
              <a:buNone/>
              <a:defRPr sz="2133" b="1"/>
            </a:lvl5pPr>
            <a:lvl6pPr marL="3047848" indent="0">
              <a:buNone/>
              <a:defRPr sz="2133" b="1"/>
            </a:lvl6pPr>
            <a:lvl7pPr marL="3657418" indent="0">
              <a:buNone/>
              <a:defRPr sz="2133" b="1"/>
            </a:lvl7pPr>
            <a:lvl8pPr marL="4266987" indent="0">
              <a:buNone/>
              <a:defRPr sz="2133" b="1"/>
            </a:lvl8pPr>
            <a:lvl9pPr marL="4876557" indent="0">
              <a:buNone/>
              <a:defRPr sz="2133" b="1"/>
            </a:lvl9pPr>
          </a:lstStyle>
          <a:p>
            <a:pPr lvl="0"/>
            <a:r>
              <a:rPr lang="en-US"/>
              <a:t>Click to edit Master text styles</a:t>
            </a:r>
          </a:p>
        </p:txBody>
      </p:sp>
      <p:sp>
        <p:nvSpPr>
          <p:cNvPr id="4" name="Content Placeholder 3"/>
          <p:cNvSpPr>
            <a:spLocks noGrp="1"/>
          </p:cNvSpPr>
          <p:nvPr>
            <p:ph sz="half" idx="2"/>
          </p:nvPr>
        </p:nvSpPr>
        <p:spPr>
          <a:xfrm>
            <a:off x="2194560" y="10439407"/>
            <a:ext cx="19392901" cy="18967450"/>
          </a:xfrm>
        </p:spPr>
        <p:txBody>
          <a:bodyPr/>
          <a:lstStyle>
            <a:lvl1pPr>
              <a:defRPr sz="3200"/>
            </a:lvl1pPr>
            <a:lvl2pPr>
              <a:defRPr sz="2667"/>
            </a:lvl2pPr>
            <a:lvl3pPr>
              <a:defRPr sz="2400"/>
            </a:lvl3pPr>
            <a:lvl4pPr>
              <a:defRPr sz="2133"/>
            </a:lvl4pPr>
            <a:lvl5pPr>
              <a:defRPr sz="2133"/>
            </a:lvl5pPr>
            <a:lvl6pPr>
              <a:defRPr sz="2133"/>
            </a:lvl6pPr>
            <a:lvl7pPr>
              <a:defRPr sz="2133"/>
            </a:lvl7pPr>
            <a:lvl8pPr>
              <a:defRPr sz="2133"/>
            </a:lvl8pPr>
            <a:lvl9pPr>
              <a:defRPr sz="2133"/>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22296121" y="7369176"/>
            <a:ext cx="19400520" cy="3070224"/>
          </a:xfrm>
        </p:spPr>
        <p:txBody>
          <a:bodyPr anchor="b"/>
          <a:lstStyle>
            <a:lvl1pPr marL="0" indent="0">
              <a:buNone/>
              <a:defRPr sz="3200" b="1"/>
            </a:lvl1pPr>
            <a:lvl2pPr marL="609570" indent="0">
              <a:buNone/>
              <a:defRPr sz="2667" b="1"/>
            </a:lvl2pPr>
            <a:lvl3pPr marL="1219140" indent="0">
              <a:buNone/>
              <a:defRPr sz="2400" b="1"/>
            </a:lvl3pPr>
            <a:lvl4pPr marL="1828709" indent="0">
              <a:buNone/>
              <a:defRPr sz="2133" b="1"/>
            </a:lvl4pPr>
            <a:lvl5pPr marL="2438278" indent="0">
              <a:buNone/>
              <a:defRPr sz="2133" b="1"/>
            </a:lvl5pPr>
            <a:lvl6pPr marL="3047848" indent="0">
              <a:buNone/>
              <a:defRPr sz="2133" b="1"/>
            </a:lvl6pPr>
            <a:lvl7pPr marL="3657418" indent="0">
              <a:buNone/>
              <a:defRPr sz="2133" b="1"/>
            </a:lvl7pPr>
            <a:lvl8pPr marL="4266987" indent="0">
              <a:buNone/>
              <a:defRPr sz="2133" b="1"/>
            </a:lvl8pPr>
            <a:lvl9pPr marL="4876557" indent="0">
              <a:buNone/>
              <a:defRPr sz="2133" b="1"/>
            </a:lvl9pPr>
          </a:lstStyle>
          <a:p>
            <a:pPr lvl="0"/>
            <a:r>
              <a:rPr lang="en-US"/>
              <a:t>Click to edit Master text styles</a:t>
            </a:r>
          </a:p>
        </p:txBody>
      </p:sp>
      <p:sp>
        <p:nvSpPr>
          <p:cNvPr id="6" name="Content Placeholder 5"/>
          <p:cNvSpPr>
            <a:spLocks noGrp="1"/>
          </p:cNvSpPr>
          <p:nvPr>
            <p:ph sz="quarter" idx="4"/>
          </p:nvPr>
        </p:nvSpPr>
        <p:spPr>
          <a:xfrm>
            <a:off x="22296121" y="10439407"/>
            <a:ext cx="19400520" cy="18967450"/>
          </a:xfrm>
        </p:spPr>
        <p:txBody>
          <a:bodyPr/>
          <a:lstStyle>
            <a:lvl1pPr>
              <a:defRPr sz="3200"/>
            </a:lvl1pPr>
            <a:lvl2pPr>
              <a:defRPr sz="2667"/>
            </a:lvl2pPr>
            <a:lvl3pPr>
              <a:defRPr sz="2400"/>
            </a:lvl3pPr>
            <a:lvl4pPr>
              <a:defRPr sz="2133"/>
            </a:lvl4pPr>
            <a:lvl5pPr>
              <a:defRPr sz="2133"/>
            </a:lvl5pPr>
            <a:lvl6pPr>
              <a:defRPr sz="2133"/>
            </a:lvl6pPr>
            <a:lvl7pPr>
              <a:defRPr sz="2133"/>
            </a:lvl7pPr>
            <a:lvl8pPr>
              <a:defRPr sz="2133"/>
            </a:lvl8pPr>
            <a:lvl9pPr>
              <a:defRPr sz="2133"/>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Rectangle 4"/>
          <p:cNvSpPr>
            <a:spLocks noGrp="1" noChangeArrowheads="1"/>
          </p:cNvSpPr>
          <p:nvPr>
            <p:ph type="dt" sz="half" idx="10"/>
          </p:nvPr>
        </p:nvSpPr>
        <p:spPr>
          <a:ln/>
        </p:spPr>
        <p:txBody>
          <a:bodyPr/>
          <a:lstStyle>
            <a:lvl1pPr>
              <a:defRPr/>
            </a:lvl1pPr>
          </a:lstStyle>
          <a:p>
            <a:endParaRPr lang="en-US" altLang="en-US"/>
          </a:p>
        </p:txBody>
      </p:sp>
      <p:sp>
        <p:nvSpPr>
          <p:cNvPr id="8" name="Rectangle 5"/>
          <p:cNvSpPr>
            <a:spLocks noGrp="1" noChangeArrowheads="1"/>
          </p:cNvSpPr>
          <p:nvPr>
            <p:ph type="ftr" sz="quarter" idx="11"/>
          </p:nvPr>
        </p:nvSpPr>
        <p:spPr>
          <a:ln/>
        </p:spPr>
        <p:txBody>
          <a:bodyPr/>
          <a:lstStyle>
            <a:lvl1pPr>
              <a:defRPr/>
            </a:lvl1pPr>
          </a:lstStyle>
          <a:p>
            <a:endParaRPr lang="en-US" altLang="en-US"/>
          </a:p>
        </p:txBody>
      </p:sp>
      <p:sp>
        <p:nvSpPr>
          <p:cNvPr id="9" name="Rectangle 6"/>
          <p:cNvSpPr>
            <a:spLocks noGrp="1" noChangeArrowheads="1"/>
          </p:cNvSpPr>
          <p:nvPr>
            <p:ph type="sldNum" sz="quarter" idx="12"/>
          </p:nvPr>
        </p:nvSpPr>
        <p:spPr>
          <a:ln/>
        </p:spPr>
        <p:txBody>
          <a:bodyPr/>
          <a:lstStyle>
            <a:lvl1pPr>
              <a:defRPr/>
            </a:lvl1pPr>
          </a:lstStyle>
          <a:p>
            <a:fld id="{89373006-C2E6-254D-8F9E-50A2F0066CF0}" type="slidenum">
              <a:rPr lang="en-US" altLang="en-US"/>
              <a:pPr/>
              <a:t>‹#›</a:t>
            </a:fld>
            <a:endParaRPr lang="en-US" altLang="en-US"/>
          </a:p>
        </p:txBody>
      </p:sp>
    </p:spTree>
    <p:extLst>
      <p:ext uri="{BB962C8B-B14F-4D97-AF65-F5344CB8AC3E}">
        <p14:creationId xmlns:p14="http://schemas.microsoft.com/office/powerpoint/2010/main" val="146710804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Rectangle 4"/>
          <p:cNvSpPr>
            <a:spLocks noGrp="1" noChangeArrowheads="1"/>
          </p:cNvSpPr>
          <p:nvPr>
            <p:ph type="dt" sz="half" idx="10"/>
          </p:nvPr>
        </p:nvSpPr>
        <p:spPr>
          <a:ln/>
        </p:spPr>
        <p:txBody>
          <a:bodyPr/>
          <a:lstStyle>
            <a:lvl1pPr>
              <a:defRPr/>
            </a:lvl1pPr>
          </a:lstStyle>
          <a:p>
            <a:endParaRPr lang="en-US" altLang="en-US"/>
          </a:p>
        </p:txBody>
      </p:sp>
      <p:sp>
        <p:nvSpPr>
          <p:cNvPr id="4" name="Rectangle 5"/>
          <p:cNvSpPr>
            <a:spLocks noGrp="1" noChangeArrowheads="1"/>
          </p:cNvSpPr>
          <p:nvPr>
            <p:ph type="ftr" sz="quarter" idx="11"/>
          </p:nvPr>
        </p:nvSpPr>
        <p:spPr>
          <a:ln/>
        </p:spPr>
        <p:txBody>
          <a:bodyPr/>
          <a:lstStyle>
            <a:lvl1pPr>
              <a:defRPr/>
            </a:lvl1pPr>
          </a:lstStyle>
          <a:p>
            <a:endParaRPr lang="en-US" altLang="en-US"/>
          </a:p>
        </p:txBody>
      </p:sp>
      <p:sp>
        <p:nvSpPr>
          <p:cNvPr id="5" name="Rectangle 6"/>
          <p:cNvSpPr>
            <a:spLocks noGrp="1" noChangeArrowheads="1"/>
          </p:cNvSpPr>
          <p:nvPr>
            <p:ph type="sldNum" sz="quarter" idx="12"/>
          </p:nvPr>
        </p:nvSpPr>
        <p:spPr>
          <a:ln/>
        </p:spPr>
        <p:txBody>
          <a:bodyPr/>
          <a:lstStyle>
            <a:lvl1pPr>
              <a:defRPr/>
            </a:lvl1pPr>
          </a:lstStyle>
          <a:p>
            <a:fld id="{7F3A17BE-2C8F-9642-9A12-108FD9FA3242}" type="slidenum">
              <a:rPr lang="en-US" altLang="en-US"/>
              <a:pPr/>
              <a:t>‹#›</a:t>
            </a:fld>
            <a:endParaRPr lang="en-US" altLang="en-US"/>
          </a:p>
        </p:txBody>
      </p:sp>
    </p:spTree>
    <p:extLst>
      <p:ext uri="{BB962C8B-B14F-4D97-AF65-F5344CB8AC3E}">
        <p14:creationId xmlns:p14="http://schemas.microsoft.com/office/powerpoint/2010/main" val="27759342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ln/>
        </p:spPr>
        <p:txBody>
          <a:bodyPr/>
          <a:lstStyle>
            <a:lvl1pPr>
              <a:defRPr/>
            </a:lvl1pPr>
          </a:lstStyle>
          <a:p>
            <a:endParaRPr lang="en-US" altLang="en-US"/>
          </a:p>
        </p:txBody>
      </p:sp>
      <p:sp>
        <p:nvSpPr>
          <p:cNvPr id="3" name="Rectangle 5"/>
          <p:cNvSpPr>
            <a:spLocks noGrp="1" noChangeArrowheads="1"/>
          </p:cNvSpPr>
          <p:nvPr>
            <p:ph type="ftr" sz="quarter" idx="11"/>
          </p:nvPr>
        </p:nvSpPr>
        <p:spPr>
          <a:ln/>
        </p:spPr>
        <p:txBody>
          <a:bodyPr/>
          <a:lstStyle>
            <a:lvl1pPr>
              <a:defRPr/>
            </a:lvl1pPr>
          </a:lstStyle>
          <a:p>
            <a:endParaRPr lang="en-US" altLang="en-US"/>
          </a:p>
        </p:txBody>
      </p:sp>
      <p:sp>
        <p:nvSpPr>
          <p:cNvPr id="4" name="Rectangle 6"/>
          <p:cNvSpPr>
            <a:spLocks noGrp="1" noChangeArrowheads="1"/>
          </p:cNvSpPr>
          <p:nvPr>
            <p:ph type="sldNum" sz="quarter" idx="12"/>
          </p:nvPr>
        </p:nvSpPr>
        <p:spPr>
          <a:ln/>
        </p:spPr>
        <p:txBody>
          <a:bodyPr/>
          <a:lstStyle>
            <a:lvl1pPr>
              <a:defRPr/>
            </a:lvl1pPr>
          </a:lstStyle>
          <a:p>
            <a:fld id="{084D6B09-9B4B-B144-8A9E-B2B62518786E}" type="slidenum">
              <a:rPr lang="en-US" altLang="en-US"/>
              <a:pPr/>
              <a:t>‹#›</a:t>
            </a:fld>
            <a:endParaRPr lang="en-US" altLang="en-US"/>
          </a:p>
        </p:txBody>
      </p:sp>
    </p:spTree>
    <p:extLst>
      <p:ext uri="{BB962C8B-B14F-4D97-AF65-F5344CB8AC3E}">
        <p14:creationId xmlns:p14="http://schemas.microsoft.com/office/powerpoint/2010/main" val="117822949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194560" y="1311283"/>
            <a:ext cx="14439901" cy="5578474"/>
          </a:xfrm>
        </p:spPr>
        <p:txBody>
          <a:bodyPr anchor="b"/>
          <a:lstStyle>
            <a:lvl1pPr algn="l">
              <a:defRPr sz="2667" b="1"/>
            </a:lvl1pPr>
          </a:lstStyle>
          <a:p>
            <a:r>
              <a:rPr lang="en-US"/>
              <a:t>Click to edit Master title style</a:t>
            </a:r>
          </a:p>
        </p:txBody>
      </p:sp>
      <p:sp>
        <p:nvSpPr>
          <p:cNvPr id="3" name="Content Placeholder 2"/>
          <p:cNvSpPr>
            <a:spLocks noGrp="1"/>
          </p:cNvSpPr>
          <p:nvPr>
            <p:ph idx="1"/>
          </p:nvPr>
        </p:nvSpPr>
        <p:spPr>
          <a:xfrm>
            <a:off x="17160240" y="1311283"/>
            <a:ext cx="24536400" cy="28095574"/>
          </a:xfrm>
        </p:spPr>
        <p:txBody>
          <a:bodyPr/>
          <a:lstStyle>
            <a:lvl1pPr>
              <a:defRPr sz="4267"/>
            </a:lvl1pPr>
            <a:lvl2pPr>
              <a:defRPr sz="3733"/>
            </a:lvl2pPr>
            <a:lvl3pPr>
              <a:defRPr sz="3200"/>
            </a:lvl3pPr>
            <a:lvl4pPr>
              <a:defRPr sz="2667"/>
            </a:lvl4pPr>
            <a:lvl5pPr>
              <a:defRPr sz="2667"/>
            </a:lvl5pPr>
            <a:lvl6pPr>
              <a:defRPr sz="2667"/>
            </a:lvl6pPr>
            <a:lvl7pPr>
              <a:defRPr sz="2667"/>
            </a:lvl7pPr>
            <a:lvl8pPr>
              <a:defRPr sz="2667"/>
            </a:lvl8pPr>
            <a:lvl9pPr>
              <a:defRPr sz="2667"/>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2194560" y="6889750"/>
            <a:ext cx="14439901" cy="22517100"/>
          </a:xfrm>
        </p:spPr>
        <p:txBody>
          <a:bodyPr/>
          <a:lstStyle>
            <a:lvl1pPr marL="0" indent="0">
              <a:buNone/>
              <a:defRPr sz="1867"/>
            </a:lvl1pPr>
            <a:lvl2pPr marL="609570" indent="0">
              <a:buNone/>
              <a:defRPr sz="1600"/>
            </a:lvl2pPr>
            <a:lvl3pPr marL="1219140" indent="0">
              <a:buNone/>
              <a:defRPr sz="1333"/>
            </a:lvl3pPr>
            <a:lvl4pPr marL="1828709" indent="0">
              <a:buNone/>
              <a:defRPr sz="1200"/>
            </a:lvl4pPr>
            <a:lvl5pPr marL="2438278" indent="0">
              <a:buNone/>
              <a:defRPr sz="1200"/>
            </a:lvl5pPr>
            <a:lvl6pPr marL="3047848" indent="0">
              <a:buNone/>
              <a:defRPr sz="1200"/>
            </a:lvl6pPr>
            <a:lvl7pPr marL="3657418" indent="0">
              <a:buNone/>
              <a:defRPr sz="1200"/>
            </a:lvl7pPr>
            <a:lvl8pPr marL="4266987" indent="0">
              <a:buNone/>
              <a:defRPr sz="1200"/>
            </a:lvl8pPr>
            <a:lvl9pPr marL="4876557" indent="0">
              <a:buNone/>
              <a:defRPr sz="1200"/>
            </a:lvl9pPr>
          </a:lstStyle>
          <a:p>
            <a:pPr lvl="0"/>
            <a:r>
              <a:rPr lang="en-US"/>
              <a:t>Click to edit Master text styles</a:t>
            </a:r>
          </a:p>
        </p:txBody>
      </p:sp>
      <p:sp>
        <p:nvSpPr>
          <p:cNvPr id="5" name="Rectangle 4"/>
          <p:cNvSpPr>
            <a:spLocks noGrp="1" noChangeArrowheads="1"/>
          </p:cNvSpPr>
          <p:nvPr>
            <p:ph type="dt" sz="half" idx="10"/>
          </p:nvPr>
        </p:nvSpPr>
        <p:spPr>
          <a:ln/>
        </p:spPr>
        <p:txBody>
          <a:bodyPr/>
          <a:lstStyle>
            <a:lvl1pPr>
              <a:defRPr/>
            </a:lvl1pPr>
          </a:lstStyle>
          <a:p>
            <a:endParaRPr lang="en-US" altLang="en-US"/>
          </a:p>
        </p:txBody>
      </p:sp>
      <p:sp>
        <p:nvSpPr>
          <p:cNvPr id="6" name="Rectangle 5"/>
          <p:cNvSpPr>
            <a:spLocks noGrp="1" noChangeArrowheads="1"/>
          </p:cNvSpPr>
          <p:nvPr>
            <p:ph type="ftr" sz="quarter" idx="11"/>
          </p:nvPr>
        </p:nvSpPr>
        <p:spPr>
          <a:ln/>
        </p:spPr>
        <p:txBody>
          <a:bodyPr/>
          <a:lstStyle>
            <a:lvl1pPr>
              <a:defRPr/>
            </a:lvl1pPr>
          </a:lstStyle>
          <a:p>
            <a:endParaRPr lang="en-US" altLang="en-US"/>
          </a:p>
        </p:txBody>
      </p:sp>
      <p:sp>
        <p:nvSpPr>
          <p:cNvPr id="7" name="Rectangle 6"/>
          <p:cNvSpPr>
            <a:spLocks noGrp="1" noChangeArrowheads="1"/>
          </p:cNvSpPr>
          <p:nvPr>
            <p:ph type="sldNum" sz="quarter" idx="12"/>
          </p:nvPr>
        </p:nvSpPr>
        <p:spPr>
          <a:ln/>
        </p:spPr>
        <p:txBody>
          <a:bodyPr/>
          <a:lstStyle>
            <a:lvl1pPr>
              <a:defRPr/>
            </a:lvl1pPr>
          </a:lstStyle>
          <a:p>
            <a:fld id="{5142BB29-EEAE-F347-A939-20AB561493C2}" type="slidenum">
              <a:rPr lang="en-US" altLang="en-US"/>
              <a:pPr/>
              <a:t>‹#›</a:t>
            </a:fld>
            <a:endParaRPr lang="en-US" altLang="en-US"/>
          </a:p>
        </p:txBody>
      </p:sp>
    </p:spTree>
    <p:extLst>
      <p:ext uri="{BB962C8B-B14F-4D97-AF65-F5344CB8AC3E}">
        <p14:creationId xmlns:p14="http://schemas.microsoft.com/office/powerpoint/2010/main" val="55646389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602981" y="23044150"/>
            <a:ext cx="26334720" cy="2717800"/>
          </a:xfrm>
        </p:spPr>
        <p:txBody>
          <a:bodyPr anchor="b"/>
          <a:lstStyle>
            <a:lvl1pPr algn="l">
              <a:defRPr sz="2667" b="1"/>
            </a:lvl1pPr>
          </a:lstStyle>
          <a:p>
            <a:r>
              <a:rPr lang="en-US"/>
              <a:t>Click to edit Master title style</a:t>
            </a:r>
          </a:p>
        </p:txBody>
      </p:sp>
      <p:sp>
        <p:nvSpPr>
          <p:cNvPr id="3" name="Picture Placeholder 2"/>
          <p:cNvSpPr>
            <a:spLocks noGrp="1"/>
          </p:cNvSpPr>
          <p:nvPr>
            <p:ph type="pic" idx="1"/>
          </p:nvPr>
        </p:nvSpPr>
        <p:spPr>
          <a:xfrm>
            <a:off x="8602981" y="2940050"/>
            <a:ext cx="26334720" cy="19751676"/>
          </a:xfrm>
        </p:spPr>
        <p:txBody>
          <a:bodyPr/>
          <a:lstStyle>
            <a:lvl1pPr marL="0" indent="0">
              <a:buNone/>
              <a:defRPr sz="4267"/>
            </a:lvl1pPr>
            <a:lvl2pPr marL="609570" indent="0">
              <a:buNone/>
              <a:defRPr sz="3733"/>
            </a:lvl2pPr>
            <a:lvl3pPr marL="1219140" indent="0">
              <a:buNone/>
              <a:defRPr sz="3200"/>
            </a:lvl3pPr>
            <a:lvl4pPr marL="1828709" indent="0">
              <a:buNone/>
              <a:defRPr sz="2667"/>
            </a:lvl4pPr>
            <a:lvl5pPr marL="2438278" indent="0">
              <a:buNone/>
              <a:defRPr sz="2667"/>
            </a:lvl5pPr>
            <a:lvl6pPr marL="3047848" indent="0">
              <a:buNone/>
              <a:defRPr sz="2667"/>
            </a:lvl6pPr>
            <a:lvl7pPr marL="3657418" indent="0">
              <a:buNone/>
              <a:defRPr sz="2667"/>
            </a:lvl7pPr>
            <a:lvl8pPr marL="4266987" indent="0">
              <a:buNone/>
              <a:defRPr sz="2667"/>
            </a:lvl8pPr>
            <a:lvl9pPr marL="4876557" indent="0">
              <a:buNone/>
              <a:defRPr sz="2667"/>
            </a:lvl9pPr>
          </a:lstStyle>
          <a:p>
            <a:pPr lvl="0"/>
            <a:endParaRPr lang="en-US" noProof="0"/>
          </a:p>
        </p:txBody>
      </p:sp>
      <p:sp>
        <p:nvSpPr>
          <p:cNvPr id="4" name="Text Placeholder 3"/>
          <p:cNvSpPr>
            <a:spLocks noGrp="1"/>
          </p:cNvSpPr>
          <p:nvPr>
            <p:ph type="body" sz="half" idx="2"/>
          </p:nvPr>
        </p:nvSpPr>
        <p:spPr>
          <a:xfrm>
            <a:off x="8602981" y="25761950"/>
            <a:ext cx="26334720" cy="3863976"/>
          </a:xfrm>
        </p:spPr>
        <p:txBody>
          <a:bodyPr/>
          <a:lstStyle>
            <a:lvl1pPr marL="0" indent="0">
              <a:buNone/>
              <a:defRPr sz="1867"/>
            </a:lvl1pPr>
            <a:lvl2pPr marL="609570" indent="0">
              <a:buNone/>
              <a:defRPr sz="1600"/>
            </a:lvl2pPr>
            <a:lvl3pPr marL="1219140" indent="0">
              <a:buNone/>
              <a:defRPr sz="1333"/>
            </a:lvl3pPr>
            <a:lvl4pPr marL="1828709" indent="0">
              <a:buNone/>
              <a:defRPr sz="1200"/>
            </a:lvl4pPr>
            <a:lvl5pPr marL="2438278" indent="0">
              <a:buNone/>
              <a:defRPr sz="1200"/>
            </a:lvl5pPr>
            <a:lvl6pPr marL="3047848" indent="0">
              <a:buNone/>
              <a:defRPr sz="1200"/>
            </a:lvl6pPr>
            <a:lvl7pPr marL="3657418" indent="0">
              <a:buNone/>
              <a:defRPr sz="1200"/>
            </a:lvl7pPr>
            <a:lvl8pPr marL="4266987" indent="0">
              <a:buNone/>
              <a:defRPr sz="1200"/>
            </a:lvl8pPr>
            <a:lvl9pPr marL="4876557" indent="0">
              <a:buNone/>
              <a:defRPr sz="1200"/>
            </a:lvl9pPr>
          </a:lstStyle>
          <a:p>
            <a:pPr lvl="0"/>
            <a:r>
              <a:rPr lang="en-US"/>
              <a:t>Click to edit Master text styles</a:t>
            </a:r>
          </a:p>
        </p:txBody>
      </p:sp>
      <p:sp>
        <p:nvSpPr>
          <p:cNvPr id="5" name="Rectangle 4"/>
          <p:cNvSpPr>
            <a:spLocks noGrp="1" noChangeArrowheads="1"/>
          </p:cNvSpPr>
          <p:nvPr>
            <p:ph type="dt" sz="half" idx="10"/>
          </p:nvPr>
        </p:nvSpPr>
        <p:spPr>
          <a:ln/>
        </p:spPr>
        <p:txBody>
          <a:bodyPr/>
          <a:lstStyle>
            <a:lvl1pPr>
              <a:defRPr/>
            </a:lvl1pPr>
          </a:lstStyle>
          <a:p>
            <a:endParaRPr lang="en-US" altLang="en-US"/>
          </a:p>
        </p:txBody>
      </p:sp>
      <p:sp>
        <p:nvSpPr>
          <p:cNvPr id="6" name="Rectangle 5"/>
          <p:cNvSpPr>
            <a:spLocks noGrp="1" noChangeArrowheads="1"/>
          </p:cNvSpPr>
          <p:nvPr>
            <p:ph type="ftr" sz="quarter" idx="11"/>
          </p:nvPr>
        </p:nvSpPr>
        <p:spPr>
          <a:ln/>
        </p:spPr>
        <p:txBody>
          <a:bodyPr/>
          <a:lstStyle>
            <a:lvl1pPr>
              <a:defRPr/>
            </a:lvl1pPr>
          </a:lstStyle>
          <a:p>
            <a:endParaRPr lang="en-US" altLang="en-US"/>
          </a:p>
        </p:txBody>
      </p:sp>
      <p:sp>
        <p:nvSpPr>
          <p:cNvPr id="7" name="Rectangle 6"/>
          <p:cNvSpPr>
            <a:spLocks noGrp="1" noChangeArrowheads="1"/>
          </p:cNvSpPr>
          <p:nvPr>
            <p:ph type="sldNum" sz="quarter" idx="12"/>
          </p:nvPr>
        </p:nvSpPr>
        <p:spPr>
          <a:ln/>
        </p:spPr>
        <p:txBody>
          <a:bodyPr/>
          <a:lstStyle>
            <a:lvl1pPr>
              <a:defRPr/>
            </a:lvl1pPr>
          </a:lstStyle>
          <a:p>
            <a:fld id="{61857F15-E8A6-B240-BD2F-3F63A7124567}" type="slidenum">
              <a:rPr lang="en-US" altLang="en-US"/>
              <a:pPr/>
              <a:t>‹#›</a:t>
            </a:fld>
            <a:endParaRPr lang="en-US" altLang="en-US"/>
          </a:p>
        </p:txBody>
      </p:sp>
    </p:spTree>
    <p:extLst>
      <p:ext uri="{BB962C8B-B14F-4D97-AF65-F5344CB8AC3E}">
        <p14:creationId xmlns:p14="http://schemas.microsoft.com/office/powerpoint/2010/main" val="19746780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4"/>
          <p:cNvSpPr>
            <a:spLocks noGrp="1" noChangeArrowheads="1"/>
          </p:cNvSpPr>
          <p:nvPr>
            <p:ph type="dt" sz="half" idx="10"/>
          </p:nvPr>
        </p:nvSpPr>
        <p:spPr>
          <a:ln/>
        </p:spPr>
        <p:txBody>
          <a:bodyPr/>
          <a:lstStyle>
            <a:lvl1pPr>
              <a:defRPr/>
            </a:lvl1pPr>
          </a:lstStyle>
          <a:p>
            <a:endParaRPr lang="en-US" altLang="en-US"/>
          </a:p>
        </p:txBody>
      </p:sp>
      <p:sp>
        <p:nvSpPr>
          <p:cNvPr id="5" name="Rectangle 5"/>
          <p:cNvSpPr>
            <a:spLocks noGrp="1" noChangeArrowheads="1"/>
          </p:cNvSpPr>
          <p:nvPr>
            <p:ph type="ftr" sz="quarter" idx="11"/>
          </p:nvPr>
        </p:nvSpPr>
        <p:spPr>
          <a:ln/>
        </p:spPr>
        <p:txBody>
          <a:bodyPr/>
          <a:lstStyle>
            <a:lvl1pPr>
              <a:defRPr/>
            </a:lvl1pPr>
          </a:lstStyle>
          <a:p>
            <a:endParaRPr lang="en-US" altLang="en-US"/>
          </a:p>
        </p:txBody>
      </p:sp>
      <p:sp>
        <p:nvSpPr>
          <p:cNvPr id="6" name="Rectangle 6"/>
          <p:cNvSpPr>
            <a:spLocks noGrp="1" noChangeArrowheads="1"/>
          </p:cNvSpPr>
          <p:nvPr>
            <p:ph type="sldNum" sz="quarter" idx="12"/>
          </p:nvPr>
        </p:nvSpPr>
        <p:spPr>
          <a:ln/>
        </p:spPr>
        <p:txBody>
          <a:bodyPr/>
          <a:lstStyle>
            <a:lvl1pPr>
              <a:defRPr/>
            </a:lvl1pPr>
          </a:lstStyle>
          <a:p>
            <a:fld id="{11E3EB35-0BE4-104E-AF27-2ACFF9F97E84}" type="slidenum">
              <a:rPr lang="en-US" altLang="en-US"/>
              <a:pPr/>
              <a:t>‹#›</a:t>
            </a:fld>
            <a:endParaRPr lang="en-US" altLang="en-US"/>
          </a:p>
        </p:txBody>
      </p:sp>
    </p:spTree>
    <p:extLst>
      <p:ext uri="{BB962C8B-B14F-4D97-AF65-F5344CB8AC3E}">
        <p14:creationId xmlns:p14="http://schemas.microsoft.com/office/powerpoint/2010/main" val="97921444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31272480" y="2927357"/>
            <a:ext cx="9326880" cy="26333450"/>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3291840" y="2927357"/>
            <a:ext cx="27736800" cy="2633345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4"/>
          <p:cNvSpPr>
            <a:spLocks noGrp="1" noChangeArrowheads="1"/>
          </p:cNvSpPr>
          <p:nvPr>
            <p:ph type="dt" sz="half" idx="10"/>
          </p:nvPr>
        </p:nvSpPr>
        <p:spPr>
          <a:ln/>
        </p:spPr>
        <p:txBody>
          <a:bodyPr/>
          <a:lstStyle>
            <a:lvl1pPr>
              <a:defRPr/>
            </a:lvl1pPr>
          </a:lstStyle>
          <a:p>
            <a:endParaRPr lang="en-US" altLang="en-US"/>
          </a:p>
        </p:txBody>
      </p:sp>
      <p:sp>
        <p:nvSpPr>
          <p:cNvPr id="5" name="Rectangle 5"/>
          <p:cNvSpPr>
            <a:spLocks noGrp="1" noChangeArrowheads="1"/>
          </p:cNvSpPr>
          <p:nvPr>
            <p:ph type="ftr" sz="quarter" idx="11"/>
          </p:nvPr>
        </p:nvSpPr>
        <p:spPr>
          <a:ln/>
        </p:spPr>
        <p:txBody>
          <a:bodyPr/>
          <a:lstStyle>
            <a:lvl1pPr>
              <a:defRPr/>
            </a:lvl1pPr>
          </a:lstStyle>
          <a:p>
            <a:endParaRPr lang="en-US" altLang="en-US"/>
          </a:p>
        </p:txBody>
      </p:sp>
      <p:sp>
        <p:nvSpPr>
          <p:cNvPr id="6" name="Rectangle 6"/>
          <p:cNvSpPr>
            <a:spLocks noGrp="1" noChangeArrowheads="1"/>
          </p:cNvSpPr>
          <p:nvPr>
            <p:ph type="sldNum" sz="quarter" idx="12"/>
          </p:nvPr>
        </p:nvSpPr>
        <p:spPr>
          <a:ln/>
        </p:spPr>
        <p:txBody>
          <a:bodyPr/>
          <a:lstStyle>
            <a:lvl1pPr>
              <a:defRPr/>
            </a:lvl1pPr>
          </a:lstStyle>
          <a:p>
            <a:fld id="{CBF975AE-993F-F242-A991-C6F0509DAD59}" type="slidenum">
              <a:rPr lang="en-US" altLang="en-US"/>
              <a:pPr/>
              <a:t>‹#›</a:t>
            </a:fld>
            <a:endParaRPr lang="en-US" altLang="en-US"/>
          </a:p>
        </p:txBody>
      </p:sp>
    </p:spTree>
    <p:extLst>
      <p:ext uri="{BB962C8B-B14F-4D97-AF65-F5344CB8AC3E}">
        <p14:creationId xmlns:p14="http://schemas.microsoft.com/office/powerpoint/2010/main" val="148992292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3291421" y="2927350"/>
            <a:ext cx="37308367" cy="5486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vert="horz" wrap="square" lIns="250802" tIns="125401" rIns="250802" bIns="125401" numCol="1" anchor="ctr" anchorCtr="0" compatLnSpc="1">
            <a:prstTxWarp prst="textNoShape">
              <a:avLst/>
            </a:prstTxWarp>
          </a:bodyPr>
          <a:lstStyle/>
          <a:p>
            <a:pPr lvl="0"/>
            <a:r>
              <a:rPr lang="en-US" altLang="en-US"/>
              <a:t>Click to edit Master title style</a:t>
            </a:r>
          </a:p>
        </p:txBody>
      </p:sp>
      <p:sp>
        <p:nvSpPr>
          <p:cNvPr id="1027" name="Rectangle 3"/>
          <p:cNvSpPr>
            <a:spLocks noGrp="1" noChangeArrowheads="1"/>
          </p:cNvSpPr>
          <p:nvPr>
            <p:ph type="body" idx="1"/>
          </p:nvPr>
        </p:nvSpPr>
        <p:spPr bwMode="auto">
          <a:xfrm>
            <a:off x="3291421" y="9509131"/>
            <a:ext cx="37308367" cy="1975167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vert="horz" wrap="square" lIns="250802" tIns="125401" rIns="250802" bIns="125401" numCol="1" anchor="t" anchorCtr="0" compatLnSpc="1">
            <a:prstTxWarp prst="textNoShape">
              <a:avLst/>
            </a:prstTxWarp>
          </a:bodyPr>
          <a:lstStyle/>
          <a:p>
            <a:pPr lvl="0"/>
            <a:r>
              <a:rPr lang="en-US" altLang="en-US"/>
              <a:t>Click to 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p>
        </p:txBody>
      </p:sp>
      <p:sp>
        <p:nvSpPr>
          <p:cNvPr id="1028" name="Rectangle 4"/>
          <p:cNvSpPr>
            <a:spLocks noGrp="1" noChangeArrowheads="1"/>
          </p:cNvSpPr>
          <p:nvPr>
            <p:ph type="dt" sz="half" idx="2"/>
          </p:nvPr>
        </p:nvSpPr>
        <p:spPr bwMode="auto">
          <a:xfrm>
            <a:off x="3291417" y="29991050"/>
            <a:ext cx="9144000" cy="2197100"/>
          </a:xfrm>
          <a:prstGeom prst="rect">
            <a:avLst/>
          </a:prstGeom>
          <a:noFill/>
          <a:ln w="9525">
            <a:noFill/>
            <a:miter lim="800000"/>
            <a:headEnd/>
            <a:tailEnd/>
          </a:ln>
        </p:spPr>
        <p:txBody>
          <a:bodyPr vert="horz" wrap="square" lIns="250802" tIns="125401" rIns="250802" bIns="125401" numCol="1" anchor="t" anchorCtr="0" compatLnSpc="1">
            <a:prstTxWarp prst="textNoShape">
              <a:avLst/>
            </a:prstTxWarp>
          </a:bodyPr>
          <a:lstStyle>
            <a:lvl1pPr eaLnBrk="0" hangingPunct="0">
              <a:defRPr sz="5067"/>
            </a:lvl1pPr>
          </a:lstStyle>
          <a:p>
            <a:endParaRPr lang="en-US" altLang="en-US"/>
          </a:p>
        </p:txBody>
      </p:sp>
      <p:sp>
        <p:nvSpPr>
          <p:cNvPr id="1029" name="Rectangle 5"/>
          <p:cNvSpPr>
            <a:spLocks noGrp="1" noChangeArrowheads="1"/>
          </p:cNvSpPr>
          <p:nvPr>
            <p:ph type="ftr" sz="quarter" idx="3"/>
          </p:nvPr>
        </p:nvSpPr>
        <p:spPr bwMode="auto">
          <a:xfrm>
            <a:off x="14996588" y="29991050"/>
            <a:ext cx="13898033" cy="2197100"/>
          </a:xfrm>
          <a:prstGeom prst="rect">
            <a:avLst/>
          </a:prstGeom>
          <a:noFill/>
          <a:ln w="9525">
            <a:noFill/>
            <a:miter lim="800000"/>
            <a:headEnd/>
            <a:tailEnd/>
          </a:ln>
        </p:spPr>
        <p:txBody>
          <a:bodyPr vert="horz" wrap="square" lIns="250802" tIns="125401" rIns="250802" bIns="125401" numCol="1" anchor="t" anchorCtr="0" compatLnSpc="1">
            <a:prstTxWarp prst="textNoShape">
              <a:avLst/>
            </a:prstTxWarp>
          </a:bodyPr>
          <a:lstStyle>
            <a:lvl1pPr algn="ctr" eaLnBrk="0" hangingPunct="0">
              <a:defRPr sz="5067"/>
            </a:lvl1pPr>
          </a:lstStyle>
          <a:p>
            <a:endParaRPr lang="en-US" altLang="en-US"/>
          </a:p>
        </p:txBody>
      </p:sp>
      <p:sp>
        <p:nvSpPr>
          <p:cNvPr id="1030" name="Rectangle 6"/>
          <p:cNvSpPr>
            <a:spLocks noGrp="1" noChangeArrowheads="1"/>
          </p:cNvSpPr>
          <p:nvPr>
            <p:ph type="sldNum" sz="quarter" idx="4"/>
          </p:nvPr>
        </p:nvSpPr>
        <p:spPr bwMode="auto">
          <a:xfrm>
            <a:off x="31455784" y="29991050"/>
            <a:ext cx="9144000" cy="2197100"/>
          </a:xfrm>
          <a:prstGeom prst="rect">
            <a:avLst/>
          </a:prstGeom>
          <a:noFill/>
          <a:ln w="9525">
            <a:noFill/>
            <a:miter lim="800000"/>
            <a:headEnd/>
            <a:tailEnd/>
          </a:ln>
        </p:spPr>
        <p:txBody>
          <a:bodyPr vert="horz" wrap="square" lIns="250802" tIns="125401" rIns="250802" bIns="125401" numCol="1" anchor="t" anchorCtr="0" compatLnSpc="1">
            <a:prstTxWarp prst="textNoShape">
              <a:avLst/>
            </a:prstTxWarp>
          </a:bodyPr>
          <a:lstStyle>
            <a:lvl1pPr algn="r" eaLnBrk="0" hangingPunct="0">
              <a:defRPr sz="5067"/>
            </a:lvl1pPr>
          </a:lstStyle>
          <a:p>
            <a:fld id="{7012E7A3-EB9C-3249-B547-326E79B57E0D}" type="slidenum">
              <a:rPr lang="en-US" altLang="en-US"/>
              <a:pPr/>
              <a:t>‹#›</a:t>
            </a:fld>
            <a:endParaRPr lang="en-US" alt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3344167" rtl="0" eaLnBrk="0" fontAlgn="base" hangingPunct="0">
        <a:spcBef>
          <a:spcPct val="0"/>
        </a:spcBef>
        <a:spcAft>
          <a:spcPct val="0"/>
        </a:spcAft>
        <a:defRPr sz="16133">
          <a:solidFill>
            <a:schemeClr val="tx2"/>
          </a:solidFill>
          <a:latin typeface="+mj-lt"/>
          <a:ea typeface="+mj-ea"/>
          <a:cs typeface="+mj-cs"/>
        </a:defRPr>
      </a:lvl1pPr>
      <a:lvl2pPr algn="ctr" defTabSz="3344167" rtl="0" eaLnBrk="0" fontAlgn="base" hangingPunct="0">
        <a:spcBef>
          <a:spcPct val="0"/>
        </a:spcBef>
        <a:spcAft>
          <a:spcPct val="0"/>
        </a:spcAft>
        <a:defRPr sz="16133">
          <a:solidFill>
            <a:schemeClr val="tx2"/>
          </a:solidFill>
          <a:latin typeface="Arial" pitchFamily="80" charset="0"/>
          <a:ea typeface="ヒラギノ角ゴ Pro W3" pitchFamily="80" charset="-128"/>
          <a:cs typeface="ヒラギノ角ゴ Pro W3" pitchFamily="80" charset="-128"/>
        </a:defRPr>
      </a:lvl2pPr>
      <a:lvl3pPr algn="ctr" defTabSz="3344167" rtl="0" eaLnBrk="0" fontAlgn="base" hangingPunct="0">
        <a:spcBef>
          <a:spcPct val="0"/>
        </a:spcBef>
        <a:spcAft>
          <a:spcPct val="0"/>
        </a:spcAft>
        <a:defRPr sz="16133">
          <a:solidFill>
            <a:schemeClr val="tx2"/>
          </a:solidFill>
          <a:latin typeface="Arial" pitchFamily="80" charset="0"/>
          <a:ea typeface="ヒラギノ角ゴ Pro W3" pitchFamily="80" charset="-128"/>
          <a:cs typeface="ヒラギノ角ゴ Pro W3" pitchFamily="80" charset="-128"/>
        </a:defRPr>
      </a:lvl3pPr>
      <a:lvl4pPr algn="ctr" defTabSz="3344167" rtl="0" eaLnBrk="0" fontAlgn="base" hangingPunct="0">
        <a:spcBef>
          <a:spcPct val="0"/>
        </a:spcBef>
        <a:spcAft>
          <a:spcPct val="0"/>
        </a:spcAft>
        <a:defRPr sz="16133">
          <a:solidFill>
            <a:schemeClr val="tx2"/>
          </a:solidFill>
          <a:latin typeface="Arial" pitchFamily="80" charset="0"/>
          <a:ea typeface="ヒラギノ角ゴ Pro W3" pitchFamily="80" charset="-128"/>
          <a:cs typeface="ヒラギノ角ゴ Pro W3" pitchFamily="80" charset="-128"/>
        </a:defRPr>
      </a:lvl4pPr>
      <a:lvl5pPr algn="ctr" defTabSz="3344167" rtl="0" eaLnBrk="0" fontAlgn="base" hangingPunct="0">
        <a:spcBef>
          <a:spcPct val="0"/>
        </a:spcBef>
        <a:spcAft>
          <a:spcPct val="0"/>
        </a:spcAft>
        <a:defRPr sz="16133">
          <a:solidFill>
            <a:schemeClr val="tx2"/>
          </a:solidFill>
          <a:latin typeface="Arial" pitchFamily="80" charset="0"/>
          <a:ea typeface="ヒラギノ角ゴ Pro W3" pitchFamily="80" charset="-128"/>
          <a:cs typeface="ヒラギノ角ゴ Pro W3" pitchFamily="80" charset="-128"/>
        </a:defRPr>
      </a:lvl5pPr>
      <a:lvl6pPr marL="609570" algn="ctr" defTabSz="3344167" rtl="0" fontAlgn="base">
        <a:spcBef>
          <a:spcPct val="0"/>
        </a:spcBef>
        <a:spcAft>
          <a:spcPct val="0"/>
        </a:spcAft>
        <a:defRPr sz="16133">
          <a:solidFill>
            <a:schemeClr val="tx2"/>
          </a:solidFill>
          <a:latin typeface="Arial" pitchFamily="80" charset="0"/>
          <a:ea typeface="ヒラギノ角ゴ Pro W3" pitchFamily="80" charset="-128"/>
          <a:cs typeface="ヒラギノ角ゴ Pro W3" pitchFamily="80" charset="-128"/>
        </a:defRPr>
      </a:lvl6pPr>
      <a:lvl7pPr marL="1219140" algn="ctr" defTabSz="3344167" rtl="0" fontAlgn="base">
        <a:spcBef>
          <a:spcPct val="0"/>
        </a:spcBef>
        <a:spcAft>
          <a:spcPct val="0"/>
        </a:spcAft>
        <a:defRPr sz="16133">
          <a:solidFill>
            <a:schemeClr val="tx2"/>
          </a:solidFill>
          <a:latin typeface="Arial" pitchFamily="80" charset="0"/>
          <a:ea typeface="ヒラギノ角ゴ Pro W3" pitchFamily="80" charset="-128"/>
          <a:cs typeface="ヒラギノ角ゴ Pro W3" pitchFamily="80" charset="-128"/>
        </a:defRPr>
      </a:lvl7pPr>
      <a:lvl8pPr marL="1828709" algn="ctr" defTabSz="3344167" rtl="0" fontAlgn="base">
        <a:spcBef>
          <a:spcPct val="0"/>
        </a:spcBef>
        <a:spcAft>
          <a:spcPct val="0"/>
        </a:spcAft>
        <a:defRPr sz="16133">
          <a:solidFill>
            <a:schemeClr val="tx2"/>
          </a:solidFill>
          <a:latin typeface="Arial" pitchFamily="80" charset="0"/>
          <a:ea typeface="ヒラギノ角ゴ Pro W3" pitchFamily="80" charset="-128"/>
          <a:cs typeface="ヒラギノ角ゴ Pro W3" pitchFamily="80" charset="-128"/>
        </a:defRPr>
      </a:lvl8pPr>
      <a:lvl9pPr marL="2438278" algn="ctr" defTabSz="3344167" rtl="0" fontAlgn="base">
        <a:spcBef>
          <a:spcPct val="0"/>
        </a:spcBef>
        <a:spcAft>
          <a:spcPct val="0"/>
        </a:spcAft>
        <a:defRPr sz="16133">
          <a:solidFill>
            <a:schemeClr val="tx2"/>
          </a:solidFill>
          <a:latin typeface="Arial" pitchFamily="80" charset="0"/>
          <a:ea typeface="ヒラギノ角ゴ Pro W3" pitchFamily="80" charset="-128"/>
          <a:cs typeface="ヒラギノ角ゴ Pro W3" pitchFamily="80" charset="-128"/>
        </a:defRPr>
      </a:lvl9pPr>
    </p:titleStyle>
    <p:bodyStyle>
      <a:lvl1pPr marL="1253003" indent="-1253003" algn="l" defTabSz="3344167" rtl="0" eaLnBrk="0" fontAlgn="base" hangingPunct="0">
        <a:spcBef>
          <a:spcPct val="20000"/>
        </a:spcBef>
        <a:spcAft>
          <a:spcPct val="0"/>
        </a:spcAft>
        <a:buChar char="•"/>
        <a:defRPr sz="11733">
          <a:solidFill>
            <a:schemeClr val="tx1"/>
          </a:solidFill>
          <a:latin typeface="+mn-lt"/>
          <a:ea typeface="+mn-ea"/>
          <a:cs typeface="+mn-cs"/>
        </a:defRPr>
      </a:lvl1pPr>
      <a:lvl2pPr marL="2717664" indent="-1045581" algn="l" defTabSz="3344167" rtl="0" eaLnBrk="0" fontAlgn="base" hangingPunct="0">
        <a:spcBef>
          <a:spcPct val="20000"/>
        </a:spcBef>
        <a:spcAft>
          <a:spcPct val="0"/>
        </a:spcAft>
        <a:buChar char="–"/>
        <a:defRPr sz="10266">
          <a:solidFill>
            <a:schemeClr val="tx1"/>
          </a:solidFill>
          <a:latin typeface="+mn-lt"/>
          <a:ea typeface="+mn-ea"/>
          <a:cs typeface="+mn-cs"/>
        </a:defRPr>
      </a:lvl2pPr>
      <a:lvl3pPr marL="4180209" indent="-836042" algn="l" defTabSz="3344167" rtl="0" eaLnBrk="0" fontAlgn="base" hangingPunct="0">
        <a:spcBef>
          <a:spcPct val="20000"/>
        </a:spcBef>
        <a:spcAft>
          <a:spcPct val="0"/>
        </a:spcAft>
        <a:buChar char="•"/>
        <a:defRPr sz="8800">
          <a:solidFill>
            <a:schemeClr val="tx1"/>
          </a:solidFill>
          <a:latin typeface="+mn-lt"/>
          <a:ea typeface="+mn-ea"/>
          <a:cs typeface="+mn-cs"/>
        </a:defRPr>
      </a:lvl3pPr>
      <a:lvl4pPr marL="5852292" indent="-836042" algn="l" defTabSz="3344167" rtl="0" eaLnBrk="0" fontAlgn="base" hangingPunct="0">
        <a:spcBef>
          <a:spcPct val="20000"/>
        </a:spcBef>
        <a:spcAft>
          <a:spcPct val="0"/>
        </a:spcAft>
        <a:buChar char="–"/>
        <a:defRPr sz="7333">
          <a:solidFill>
            <a:schemeClr val="tx1"/>
          </a:solidFill>
          <a:latin typeface="+mn-lt"/>
          <a:ea typeface="+mn-ea"/>
          <a:cs typeface="+mn-cs"/>
        </a:defRPr>
      </a:lvl4pPr>
      <a:lvl5pPr marL="7524375" indent="-836042" algn="l" defTabSz="3344167" rtl="0" eaLnBrk="0" fontAlgn="base" hangingPunct="0">
        <a:spcBef>
          <a:spcPct val="20000"/>
        </a:spcBef>
        <a:spcAft>
          <a:spcPct val="0"/>
        </a:spcAft>
        <a:buChar char="»"/>
        <a:defRPr sz="7333">
          <a:solidFill>
            <a:schemeClr val="tx1"/>
          </a:solidFill>
          <a:latin typeface="+mn-lt"/>
          <a:ea typeface="+mn-ea"/>
          <a:cs typeface="+mn-cs"/>
        </a:defRPr>
      </a:lvl5pPr>
      <a:lvl6pPr marL="8133943" indent="-836042" algn="l" defTabSz="3344167" rtl="0" fontAlgn="base">
        <a:spcBef>
          <a:spcPct val="20000"/>
        </a:spcBef>
        <a:spcAft>
          <a:spcPct val="0"/>
        </a:spcAft>
        <a:buChar char="»"/>
        <a:defRPr sz="7333">
          <a:solidFill>
            <a:schemeClr val="tx1"/>
          </a:solidFill>
          <a:latin typeface="+mn-lt"/>
          <a:ea typeface="+mn-ea"/>
          <a:cs typeface="+mn-cs"/>
        </a:defRPr>
      </a:lvl6pPr>
      <a:lvl7pPr marL="8743513" indent="-836042" algn="l" defTabSz="3344167" rtl="0" fontAlgn="base">
        <a:spcBef>
          <a:spcPct val="20000"/>
        </a:spcBef>
        <a:spcAft>
          <a:spcPct val="0"/>
        </a:spcAft>
        <a:buChar char="»"/>
        <a:defRPr sz="7333">
          <a:solidFill>
            <a:schemeClr val="tx1"/>
          </a:solidFill>
          <a:latin typeface="+mn-lt"/>
          <a:ea typeface="+mn-ea"/>
          <a:cs typeface="+mn-cs"/>
        </a:defRPr>
      </a:lvl7pPr>
      <a:lvl8pPr marL="9353084" indent="-836042" algn="l" defTabSz="3344167" rtl="0" fontAlgn="base">
        <a:spcBef>
          <a:spcPct val="20000"/>
        </a:spcBef>
        <a:spcAft>
          <a:spcPct val="0"/>
        </a:spcAft>
        <a:buChar char="»"/>
        <a:defRPr sz="7333">
          <a:solidFill>
            <a:schemeClr val="tx1"/>
          </a:solidFill>
          <a:latin typeface="+mn-lt"/>
          <a:ea typeface="+mn-ea"/>
          <a:cs typeface="+mn-cs"/>
        </a:defRPr>
      </a:lvl8pPr>
      <a:lvl9pPr marL="9962654" indent="-836042" algn="l" defTabSz="3344167" rtl="0" fontAlgn="base">
        <a:spcBef>
          <a:spcPct val="20000"/>
        </a:spcBef>
        <a:spcAft>
          <a:spcPct val="0"/>
        </a:spcAft>
        <a:buChar char="»"/>
        <a:defRPr sz="7333">
          <a:solidFill>
            <a:schemeClr val="tx1"/>
          </a:solidFill>
          <a:latin typeface="+mn-lt"/>
          <a:ea typeface="+mn-ea"/>
          <a:cs typeface="+mn-cs"/>
        </a:defRPr>
      </a:lvl9pPr>
    </p:bodyStyle>
    <p:otherStyle>
      <a:defPPr>
        <a:defRPr lang="en-US"/>
      </a:defPPr>
      <a:lvl1pPr marL="0" algn="l" defTabSz="609570" rtl="0" eaLnBrk="1" latinLnBrk="0" hangingPunct="1">
        <a:defRPr sz="2400" kern="1200">
          <a:solidFill>
            <a:schemeClr val="tx1"/>
          </a:solidFill>
          <a:latin typeface="+mn-lt"/>
          <a:ea typeface="+mn-ea"/>
          <a:cs typeface="+mn-cs"/>
        </a:defRPr>
      </a:lvl1pPr>
      <a:lvl2pPr marL="609570" algn="l" defTabSz="609570" rtl="0" eaLnBrk="1" latinLnBrk="0" hangingPunct="1">
        <a:defRPr sz="2400" kern="1200">
          <a:solidFill>
            <a:schemeClr val="tx1"/>
          </a:solidFill>
          <a:latin typeface="+mn-lt"/>
          <a:ea typeface="+mn-ea"/>
          <a:cs typeface="+mn-cs"/>
        </a:defRPr>
      </a:lvl2pPr>
      <a:lvl3pPr marL="1219140" algn="l" defTabSz="609570" rtl="0" eaLnBrk="1" latinLnBrk="0" hangingPunct="1">
        <a:defRPr sz="2400" kern="1200">
          <a:solidFill>
            <a:schemeClr val="tx1"/>
          </a:solidFill>
          <a:latin typeface="+mn-lt"/>
          <a:ea typeface="+mn-ea"/>
          <a:cs typeface="+mn-cs"/>
        </a:defRPr>
      </a:lvl3pPr>
      <a:lvl4pPr marL="1828709" algn="l" defTabSz="609570" rtl="0" eaLnBrk="1" latinLnBrk="0" hangingPunct="1">
        <a:defRPr sz="2400" kern="1200">
          <a:solidFill>
            <a:schemeClr val="tx1"/>
          </a:solidFill>
          <a:latin typeface="+mn-lt"/>
          <a:ea typeface="+mn-ea"/>
          <a:cs typeface="+mn-cs"/>
        </a:defRPr>
      </a:lvl4pPr>
      <a:lvl5pPr marL="2438278" algn="l" defTabSz="609570" rtl="0" eaLnBrk="1" latinLnBrk="0" hangingPunct="1">
        <a:defRPr sz="2400" kern="1200">
          <a:solidFill>
            <a:schemeClr val="tx1"/>
          </a:solidFill>
          <a:latin typeface="+mn-lt"/>
          <a:ea typeface="+mn-ea"/>
          <a:cs typeface="+mn-cs"/>
        </a:defRPr>
      </a:lvl5pPr>
      <a:lvl6pPr marL="3047848" algn="l" defTabSz="609570" rtl="0" eaLnBrk="1" latinLnBrk="0" hangingPunct="1">
        <a:defRPr sz="2400" kern="1200">
          <a:solidFill>
            <a:schemeClr val="tx1"/>
          </a:solidFill>
          <a:latin typeface="+mn-lt"/>
          <a:ea typeface="+mn-ea"/>
          <a:cs typeface="+mn-cs"/>
        </a:defRPr>
      </a:lvl6pPr>
      <a:lvl7pPr marL="3657418" algn="l" defTabSz="609570" rtl="0" eaLnBrk="1" latinLnBrk="0" hangingPunct="1">
        <a:defRPr sz="2400" kern="1200">
          <a:solidFill>
            <a:schemeClr val="tx1"/>
          </a:solidFill>
          <a:latin typeface="+mn-lt"/>
          <a:ea typeface="+mn-ea"/>
          <a:cs typeface="+mn-cs"/>
        </a:defRPr>
      </a:lvl7pPr>
      <a:lvl8pPr marL="4266987" algn="l" defTabSz="609570" rtl="0" eaLnBrk="1" latinLnBrk="0" hangingPunct="1">
        <a:defRPr sz="2400" kern="1200">
          <a:solidFill>
            <a:schemeClr val="tx1"/>
          </a:solidFill>
          <a:latin typeface="+mn-lt"/>
          <a:ea typeface="+mn-ea"/>
          <a:cs typeface="+mn-cs"/>
        </a:defRPr>
      </a:lvl8pPr>
      <a:lvl9pPr marL="4876557" algn="l" defTabSz="609570" rtl="0" eaLnBrk="1" latinLnBrk="0" hangingPunct="1">
        <a:defRPr sz="24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xml"/><Relationship Id="rId6" Type="http://schemas.openxmlformats.org/officeDocument/2006/relationships/chart" Target="../charts/chart2.xml"/><Relationship Id="rId5" Type="http://schemas.openxmlformats.org/officeDocument/2006/relationships/chart" Target="../charts/chart1.xml"/><Relationship Id="rId4" Type="http://schemas.openxmlformats.org/officeDocument/2006/relationships/image" Target="../media/image2.png"/></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4" name="Rectangle 13">
            <a:extLst>
              <a:ext uri="{FF2B5EF4-FFF2-40B4-BE49-F238E27FC236}">
                <a16:creationId xmlns:a16="http://schemas.microsoft.com/office/drawing/2014/main" id="{6D060D65-7E21-CD7C-7C48-6B2D081EFDDB}"/>
              </a:ext>
            </a:extLst>
          </p:cNvPr>
          <p:cNvSpPr/>
          <p:nvPr/>
        </p:nvSpPr>
        <p:spPr bwMode="auto">
          <a:xfrm>
            <a:off x="14629751" y="4405506"/>
            <a:ext cx="15308528" cy="25379744"/>
          </a:xfrm>
          <a:prstGeom prst="rect">
            <a:avLst/>
          </a:prstGeom>
          <a:solidFill>
            <a:schemeClr val="tx1">
              <a:lumMod val="20000"/>
              <a:lumOff val="80000"/>
            </a:schemeClr>
          </a:solidFill>
          <a:ln w="9525"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US" sz="2400" b="0" i="0" u="none" strike="noStrike" cap="none" normalizeH="0" baseline="0">
              <a:ln>
                <a:noFill/>
              </a:ln>
              <a:solidFill>
                <a:schemeClr val="tx1"/>
              </a:solidFill>
              <a:effectLst/>
              <a:latin typeface="Arial" pitchFamily="80" charset="0"/>
              <a:ea typeface="ヒラギノ角ゴ Pro W3" pitchFamily="80" charset="-128"/>
              <a:cs typeface="ヒラギノ角ゴ Pro W3" pitchFamily="80" charset="-128"/>
            </a:endParaRPr>
          </a:p>
        </p:txBody>
      </p:sp>
      <p:sp>
        <p:nvSpPr>
          <p:cNvPr id="15362" name="Rectangle 4"/>
          <p:cNvSpPr>
            <a:spLocks noChangeArrowheads="1"/>
          </p:cNvSpPr>
          <p:nvPr/>
        </p:nvSpPr>
        <p:spPr bwMode="auto">
          <a:xfrm>
            <a:off x="0" y="0"/>
            <a:ext cx="43891200" cy="4500226"/>
          </a:xfrm>
          <a:prstGeom prst="rect">
            <a:avLst/>
          </a:prstGeom>
          <a:solidFill>
            <a:schemeClr val="tx1"/>
          </a:solidFill>
          <a:ln>
            <a:noFill/>
          </a:ln>
        </p:spPr>
        <p:txBody>
          <a:bodyPr lIns="182880" tIns="91440" rIns="182880" bIns="91440" anchor="ctr"/>
          <a:lstStyle>
            <a:lvl1pPr defTabSz="4703763" eaLnBrk="0" hangingPunct="0">
              <a:defRPr sz="2400">
                <a:solidFill>
                  <a:schemeClr val="tx1"/>
                </a:solidFill>
                <a:latin typeface="Arial" charset="0"/>
                <a:ea typeface="ヒラギノ角ゴ Pro W3" charset="-128"/>
              </a:defRPr>
            </a:lvl1pPr>
            <a:lvl2pPr marL="37931725" indent="-37474525" defTabSz="4703763" eaLnBrk="0" hangingPunct="0">
              <a:defRPr sz="2400">
                <a:solidFill>
                  <a:schemeClr val="tx1"/>
                </a:solidFill>
                <a:latin typeface="Arial" charset="0"/>
                <a:ea typeface="ヒラギノ角ゴ Pro W3" charset="-128"/>
              </a:defRPr>
            </a:lvl2pPr>
            <a:lvl3pPr eaLnBrk="0" hangingPunct="0">
              <a:defRPr sz="2400">
                <a:solidFill>
                  <a:schemeClr val="tx1"/>
                </a:solidFill>
                <a:latin typeface="Arial" charset="0"/>
                <a:ea typeface="ヒラギノ角ゴ Pro W3" charset="-128"/>
              </a:defRPr>
            </a:lvl3pPr>
            <a:lvl4pPr eaLnBrk="0" hangingPunct="0">
              <a:defRPr sz="2400">
                <a:solidFill>
                  <a:schemeClr val="tx1"/>
                </a:solidFill>
                <a:latin typeface="Arial" charset="0"/>
                <a:ea typeface="ヒラギノ角ゴ Pro W3" charset="-128"/>
              </a:defRPr>
            </a:lvl4pPr>
            <a:lvl5pPr eaLnBrk="0" hangingPunct="0">
              <a:defRPr sz="2400">
                <a:solidFill>
                  <a:schemeClr val="tx1"/>
                </a:solidFill>
                <a:latin typeface="Arial" charset="0"/>
                <a:ea typeface="ヒラギノ角ゴ Pro W3" charset="-128"/>
              </a:defRPr>
            </a:lvl5pPr>
            <a:lvl6pPr marL="457200" eaLnBrk="0" fontAlgn="base" hangingPunct="0">
              <a:spcBef>
                <a:spcPct val="0"/>
              </a:spcBef>
              <a:spcAft>
                <a:spcPct val="0"/>
              </a:spcAft>
              <a:defRPr sz="2400">
                <a:solidFill>
                  <a:schemeClr val="tx1"/>
                </a:solidFill>
                <a:latin typeface="Arial" charset="0"/>
                <a:ea typeface="ヒラギノ角ゴ Pro W3" charset="-128"/>
              </a:defRPr>
            </a:lvl6pPr>
            <a:lvl7pPr marL="914400" eaLnBrk="0" fontAlgn="base" hangingPunct="0">
              <a:spcBef>
                <a:spcPct val="0"/>
              </a:spcBef>
              <a:spcAft>
                <a:spcPct val="0"/>
              </a:spcAft>
              <a:defRPr sz="2400">
                <a:solidFill>
                  <a:schemeClr val="tx1"/>
                </a:solidFill>
                <a:latin typeface="Arial" charset="0"/>
                <a:ea typeface="ヒラギノ角ゴ Pro W3" charset="-128"/>
              </a:defRPr>
            </a:lvl7pPr>
            <a:lvl8pPr marL="1371600" eaLnBrk="0" fontAlgn="base" hangingPunct="0">
              <a:spcBef>
                <a:spcPct val="0"/>
              </a:spcBef>
              <a:spcAft>
                <a:spcPct val="0"/>
              </a:spcAft>
              <a:defRPr sz="2400">
                <a:solidFill>
                  <a:schemeClr val="tx1"/>
                </a:solidFill>
                <a:latin typeface="Arial" charset="0"/>
                <a:ea typeface="ヒラギノ角ゴ Pro W3" charset="-128"/>
              </a:defRPr>
            </a:lvl8pPr>
            <a:lvl9pPr marL="1828800" eaLnBrk="0" fontAlgn="base" hangingPunct="0">
              <a:spcBef>
                <a:spcPct val="0"/>
              </a:spcBef>
              <a:spcAft>
                <a:spcPct val="0"/>
              </a:spcAft>
              <a:defRPr sz="2400">
                <a:solidFill>
                  <a:schemeClr val="tx1"/>
                </a:solidFill>
                <a:latin typeface="Arial" charset="0"/>
                <a:ea typeface="ヒラギノ角ゴ Pro W3" charset="-128"/>
              </a:defRPr>
            </a:lvl9pPr>
          </a:lstStyle>
          <a:p>
            <a:pPr algn="ctr" eaLnBrk="1" hangingPunct="1"/>
            <a:r>
              <a:rPr lang="en-US" sz="6000" b="1" dirty="0">
                <a:solidFill>
                  <a:schemeClr val="bg1"/>
                </a:solidFill>
                <a:latin typeface="Arial" panose="020B0604020202020204" pitchFamily="34" charset="0"/>
                <a:ea typeface="Verdana" panose="020B0604030504040204" pitchFamily="34" charset="0"/>
                <a:cs typeface="Arial" panose="020B0604020202020204" pitchFamily="34" charset="0"/>
              </a:rPr>
              <a:t>Evaluating the Impact of a Virtual Nursing Model on Nurses in a Large Academic Medical Center: </a:t>
            </a:r>
          </a:p>
          <a:p>
            <a:pPr algn="ctr" eaLnBrk="1" hangingPunct="1">
              <a:spcBef>
                <a:spcPts val="600"/>
              </a:spcBef>
            </a:pPr>
            <a:r>
              <a:rPr lang="en-US" sz="6000" b="1" dirty="0">
                <a:solidFill>
                  <a:schemeClr val="bg1"/>
                </a:solidFill>
                <a:latin typeface="Arial" panose="020B0604020202020204" pitchFamily="34" charset="0"/>
                <a:ea typeface="Verdana" panose="020B0604030504040204" pitchFamily="34" charset="0"/>
                <a:cs typeface="Arial" panose="020B0604020202020204" pitchFamily="34" charset="0"/>
              </a:rPr>
              <a:t>A Mixed-Methods Analysis of Nurse-Reported Experiences &amp; Outcomes</a:t>
            </a:r>
          </a:p>
          <a:p>
            <a:pPr algn="ctr" eaLnBrk="1" hangingPunct="1">
              <a:spcBef>
                <a:spcPts val="600"/>
              </a:spcBef>
            </a:pPr>
            <a:r>
              <a:rPr lang="en-US" altLang="en-US" sz="3400" dirty="0">
                <a:solidFill>
                  <a:schemeClr val="bg1"/>
                </a:solidFill>
                <a:latin typeface="Arial" panose="020B0604020202020204" pitchFamily="34" charset="0"/>
                <a:ea typeface="Verdana" panose="020B0604030504040204" pitchFamily="34" charset="0"/>
                <a:cs typeface="Arial" panose="020B0604020202020204" pitchFamily="34" charset="0"/>
              </a:rPr>
              <a:t>Caitlin Koob, PhD</a:t>
            </a:r>
            <a:r>
              <a:rPr lang="en-US" altLang="en-US" sz="3400" baseline="30000" dirty="0">
                <a:solidFill>
                  <a:schemeClr val="bg1"/>
                </a:solidFill>
                <a:latin typeface="Arial" panose="020B0604020202020204" pitchFamily="34" charset="0"/>
                <a:ea typeface="Verdana" panose="020B0604030504040204" pitchFamily="34" charset="0"/>
                <a:cs typeface="Arial" panose="020B0604020202020204" pitchFamily="34" charset="0"/>
              </a:rPr>
              <a:t>1</a:t>
            </a:r>
            <a:r>
              <a:rPr lang="en-US" altLang="en-US" sz="3400" dirty="0">
                <a:solidFill>
                  <a:schemeClr val="bg1"/>
                </a:solidFill>
                <a:latin typeface="Arial" panose="020B0604020202020204" pitchFamily="34" charset="0"/>
                <a:ea typeface="Verdana" panose="020B0604030504040204" pitchFamily="34" charset="0"/>
                <a:cs typeface="Arial" panose="020B0604020202020204" pitchFamily="34" charset="0"/>
              </a:rPr>
              <a:t>, Dunc Williams, PhD</a:t>
            </a:r>
            <a:r>
              <a:rPr lang="en-US" altLang="en-US" sz="3400" baseline="30000" dirty="0">
                <a:solidFill>
                  <a:schemeClr val="bg1"/>
                </a:solidFill>
                <a:latin typeface="Arial" panose="020B0604020202020204" pitchFamily="34" charset="0"/>
                <a:ea typeface="Verdana" panose="020B0604030504040204" pitchFamily="34" charset="0"/>
                <a:cs typeface="Arial" panose="020B0604020202020204" pitchFamily="34" charset="0"/>
              </a:rPr>
              <a:t>1</a:t>
            </a:r>
            <a:r>
              <a:rPr lang="en-US" altLang="en-US" sz="3400" dirty="0">
                <a:solidFill>
                  <a:schemeClr val="bg1"/>
                </a:solidFill>
                <a:latin typeface="Arial" panose="020B0604020202020204" pitchFamily="34" charset="0"/>
                <a:ea typeface="Verdana" panose="020B0604030504040204" pitchFamily="34" charset="0"/>
                <a:cs typeface="Arial" panose="020B0604020202020204" pitchFamily="34" charset="0"/>
              </a:rPr>
              <a:t>, Jillian Harvey, PhD</a:t>
            </a:r>
            <a:r>
              <a:rPr lang="en-US" altLang="en-US" sz="3400" baseline="30000" dirty="0">
                <a:solidFill>
                  <a:schemeClr val="bg1"/>
                </a:solidFill>
                <a:latin typeface="Arial" panose="020B0604020202020204" pitchFamily="34" charset="0"/>
                <a:ea typeface="Verdana" panose="020B0604030504040204" pitchFamily="34" charset="0"/>
                <a:cs typeface="Arial" panose="020B0604020202020204" pitchFamily="34" charset="0"/>
              </a:rPr>
              <a:t>1</a:t>
            </a:r>
            <a:r>
              <a:rPr lang="en-US" altLang="en-US" sz="3400" dirty="0">
                <a:solidFill>
                  <a:schemeClr val="bg1"/>
                </a:solidFill>
                <a:latin typeface="Arial" panose="020B0604020202020204" pitchFamily="34" charset="0"/>
                <a:ea typeface="Verdana" panose="020B0604030504040204" pitchFamily="34" charset="0"/>
                <a:cs typeface="Arial" panose="020B0604020202020204" pitchFamily="34" charset="0"/>
              </a:rPr>
              <a:t>, Kit N. Simpson, DrPH</a:t>
            </a:r>
            <a:r>
              <a:rPr lang="en-US" altLang="en-US" sz="3400" baseline="30000" dirty="0">
                <a:solidFill>
                  <a:schemeClr val="bg1"/>
                </a:solidFill>
                <a:latin typeface="Arial" panose="020B0604020202020204" pitchFamily="34" charset="0"/>
                <a:ea typeface="Verdana" panose="020B0604030504040204" pitchFamily="34" charset="0"/>
                <a:cs typeface="Arial" panose="020B0604020202020204" pitchFamily="34" charset="0"/>
              </a:rPr>
              <a:t>1</a:t>
            </a:r>
            <a:r>
              <a:rPr lang="en-US" altLang="en-US" sz="3400" dirty="0">
                <a:solidFill>
                  <a:schemeClr val="bg1"/>
                </a:solidFill>
                <a:latin typeface="Arial" panose="020B0604020202020204" pitchFamily="34" charset="0"/>
                <a:ea typeface="Verdana" panose="020B0604030504040204" pitchFamily="34" charset="0"/>
                <a:cs typeface="Arial" panose="020B0604020202020204" pitchFamily="34" charset="0"/>
              </a:rPr>
              <a:t>, Katie Kirchoff, MS</a:t>
            </a:r>
            <a:r>
              <a:rPr lang="en-US" altLang="en-US" sz="3400" baseline="30000" dirty="0">
                <a:solidFill>
                  <a:schemeClr val="bg1"/>
                </a:solidFill>
                <a:latin typeface="Arial" panose="020B0604020202020204" pitchFamily="34" charset="0"/>
                <a:ea typeface="Verdana" panose="020B0604030504040204" pitchFamily="34" charset="0"/>
                <a:cs typeface="Arial" panose="020B0604020202020204" pitchFamily="34" charset="0"/>
              </a:rPr>
              <a:t>2</a:t>
            </a:r>
            <a:r>
              <a:rPr lang="en-US" altLang="en-US" sz="3400" dirty="0">
                <a:solidFill>
                  <a:schemeClr val="bg1"/>
                </a:solidFill>
                <a:latin typeface="Arial" panose="020B0604020202020204" pitchFamily="34" charset="0"/>
                <a:ea typeface="Verdana" panose="020B0604030504040204" pitchFamily="34" charset="0"/>
                <a:cs typeface="Arial" panose="020B0604020202020204" pitchFamily="34" charset="0"/>
              </a:rPr>
              <a:t>, Peter Gardella, MBA, RN</a:t>
            </a:r>
            <a:r>
              <a:rPr lang="en-US" altLang="en-US" sz="3400" baseline="30000" dirty="0">
                <a:solidFill>
                  <a:schemeClr val="bg1"/>
                </a:solidFill>
                <a:latin typeface="Arial" panose="020B0604020202020204" pitchFamily="34" charset="0"/>
                <a:ea typeface="Verdana" panose="020B0604030504040204" pitchFamily="34" charset="0"/>
                <a:cs typeface="Arial" panose="020B0604020202020204" pitchFamily="34" charset="0"/>
              </a:rPr>
              <a:t>2</a:t>
            </a:r>
            <a:r>
              <a:rPr lang="en-US" altLang="en-US" sz="3400" dirty="0">
                <a:solidFill>
                  <a:schemeClr val="bg1"/>
                </a:solidFill>
                <a:latin typeface="Arial" panose="020B0604020202020204" pitchFamily="34" charset="0"/>
                <a:ea typeface="Verdana" panose="020B0604030504040204" pitchFamily="34" charset="0"/>
                <a:cs typeface="Arial" panose="020B0604020202020204" pitchFamily="34" charset="0"/>
              </a:rPr>
              <a:t>, Emily Warr, MSN, RN</a:t>
            </a:r>
            <a:r>
              <a:rPr lang="en-US" altLang="en-US" sz="3400" baseline="30000" dirty="0">
                <a:solidFill>
                  <a:schemeClr val="bg1"/>
                </a:solidFill>
                <a:latin typeface="Arial" panose="020B0604020202020204" pitchFamily="34" charset="0"/>
                <a:ea typeface="Verdana" panose="020B0604030504040204" pitchFamily="34" charset="0"/>
                <a:cs typeface="Arial" panose="020B0604020202020204" pitchFamily="34" charset="0"/>
              </a:rPr>
              <a:t>2</a:t>
            </a:r>
            <a:r>
              <a:rPr lang="en-US" altLang="en-US" sz="3400" dirty="0">
                <a:solidFill>
                  <a:schemeClr val="bg1"/>
                </a:solidFill>
                <a:latin typeface="Arial" panose="020B0604020202020204" pitchFamily="34" charset="0"/>
                <a:ea typeface="Verdana" panose="020B0604030504040204" pitchFamily="34" charset="0"/>
                <a:cs typeface="Arial" panose="020B0604020202020204" pitchFamily="34" charset="0"/>
              </a:rPr>
              <a:t>, &amp; Dee Ford, MD</a:t>
            </a:r>
            <a:r>
              <a:rPr lang="en-US" altLang="en-US" sz="3400" baseline="30000" dirty="0">
                <a:solidFill>
                  <a:schemeClr val="bg1"/>
                </a:solidFill>
                <a:latin typeface="Arial" panose="020B0604020202020204" pitchFamily="34" charset="0"/>
                <a:ea typeface="Verdana" panose="020B0604030504040204" pitchFamily="34" charset="0"/>
                <a:cs typeface="Arial" panose="020B0604020202020204" pitchFamily="34" charset="0"/>
              </a:rPr>
              <a:t>1.3</a:t>
            </a:r>
            <a:endParaRPr lang="en-US" altLang="en-US" sz="3400" dirty="0">
              <a:solidFill>
                <a:schemeClr val="bg1"/>
              </a:solidFill>
              <a:latin typeface="Arial" panose="020B0604020202020204" pitchFamily="34" charset="0"/>
              <a:ea typeface="Verdana" panose="020B0604030504040204" pitchFamily="34" charset="0"/>
              <a:cs typeface="Arial" panose="020B0604020202020204" pitchFamily="34" charset="0"/>
            </a:endParaRPr>
          </a:p>
          <a:p>
            <a:pPr algn="ctr" eaLnBrk="1" hangingPunct="1"/>
            <a:r>
              <a:rPr lang="en-US" altLang="en-US" sz="3400" baseline="30000" dirty="0">
                <a:solidFill>
                  <a:schemeClr val="bg1"/>
                </a:solidFill>
                <a:latin typeface="Arial" panose="020B0604020202020204" pitchFamily="34" charset="0"/>
                <a:ea typeface="Verdana" panose="020B0604030504040204" pitchFamily="34" charset="0"/>
                <a:cs typeface="Arial" panose="020B0604020202020204" pitchFamily="34" charset="0"/>
              </a:rPr>
              <a:t>1</a:t>
            </a:r>
            <a:r>
              <a:rPr lang="en-US" altLang="en-US" sz="3400" dirty="0">
                <a:solidFill>
                  <a:schemeClr val="bg1"/>
                </a:solidFill>
                <a:latin typeface="Arial" panose="020B0604020202020204" pitchFamily="34" charset="0"/>
                <a:ea typeface="Verdana" panose="020B0604030504040204" pitchFamily="34" charset="0"/>
                <a:cs typeface="Arial" panose="020B0604020202020204" pitchFamily="34" charset="0"/>
              </a:rPr>
              <a:t>Department of Healthcare Leadership and Management, Medical University of South Carolina (MUSC), Charleston, SC;</a:t>
            </a:r>
          </a:p>
          <a:p>
            <a:pPr algn="ctr" eaLnBrk="1" hangingPunct="1"/>
            <a:r>
              <a:rPr lang="en-US" altLang="en-US" sz="3400" dirty="0">
                <a:solidFill>
                  <a:schemeClr val="bg1"/>
                </a:solidFill>
                <a:latin typeface="Arial" panose="020B0604020202020204" pitchFamily="34" charset="0"/>
                <a:ea typeface="Verdana" panose="020B0604030504040204" pitchFamily="34" charset="0"/>
                <a:cs typeface="Arial" panose="020B0604020202020204" pitchFamily="34" charset="0"/>
              </a:rPr>
              <a:t> </a:t>
            </a:r>
            <a:r>
              <a:rPr lang="en-US" altLang="en-US" sz="3400" baseline="30000" dirty="0">
                <a:solidFill>
                  <a:schemeClr val="bg1"/>
                </a:solidFill>
                <a:latin typeface="Arial" panose="020B0604020202020204" pitchFamily="34" charset="0"/>
                <a:ea typeface="Verdana" panose="020B0604030504040204" pitchFamily="34" charset="0"/>
                <a:cs typeface="Arial" panose="020B0604020202020204" pitchFamily="34" charset="0"/>
              </a:rPr>
              <a:t>2</a:t>
            </a:r>
            <a:r>
              <a:rPr lang="en-US" altLang="en-US" sz="3400" dirty="0">
                <a:solidFill>
                  <a:schemeClr val="bg1"/>
                </a:solidFill>
                <a:latin typeface="Arial" panose="020B0604020202020204" pitchFamily="34" charset="0"/>
                <a:ea typeface="Verdana" panose="020B0604030504040204" pitchFamily="34" charset="0"/>
                <a:cs typeface="Arial" panose="020B0604020202020204" pitchFamily="34" charset="0"/>
              </a:rPr>
              <a:t>Center for Telehealth, MUSC, Charleston, SC; </a:t>
            </a:r>
            <a:r>
              <a:rPr lang="en-US" altLang="en-US" sz="3600" baseline="30000" dirty="0">
                <a:solidFill>
                  <a:schemeClr val="bg1"/>
                </a:solidFill>
                <a:latin typeface="Arial" panose="020B0604020202020204" pitchFamily="34" charset="0"/>
                <a:ea typeface="Verdana" panose="020B0604030504040204" pitchFamily="34" charset="0"/>
                <a:cs typeface="Arial" panose="020B0604020202020204" pitchFamily="34" charset="0"/>
              </a:rPr>
              <a:t>3</a:t>
            </a:r>
            <a:r>
              <a:rPr lang="en-US" altLang="en-US" sz="3400" dirty="0">
                <a:solidFill>
                  <a:schemeClr val="bg1"/>
                </a:solidFill>
                <a:latin typeface="Arial" panose="020B0604020202020204" pitchFamily="34" charset="0"/>
                <a:ea typeface="Verdana" panose="020B0604030504040204" pitchFamily="34" charset="0"/>
                <a:cs typeface="Arial" panose="020B0604020202020204" pitchFamily="34" charset="0"/>
              </a:rPr>
              <a:t>College of Medicine, MUSC, Charleston, SC</a:t>
            </a:r>
          </a:p>
        </p:txBody>
      </p:sp>
      <p:sp>
        <p:nvSpPr>
          <p:cNvPr id="15380" name="Text Box 194"/>
          <p:cNvSpPr txBox="1">
            <a:spLocks noChangeArrowheads="1"/>
          </p:cNvSpPr>
          <p:nvPr/>
        </p:nvSpPr>
        <p:spPr bwMode="auto">
          <a:xfrm>
            <a:off x="5541438" y="2872321"/>
            <a:ext cx="986367"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400">
                <a:solidFill>
                  <a:schemeClr val="tx1"/>
                </a:solidFill>
                <a:latin typeface="Arial" charset="0"/>
                <a:ea typeface="ヒラギノ角ゴ Pro W3" charset="-128"/>
              </a:defRPr>
            </a:lvl1pPr>
            <a:lvl2pPr marL="37931725" indent="-37474525" eaLnBrk="0" hangingPunct="0">
              <a:defRPr sz="2400">
                <a:solidFill>
                  <a:schemeClr val="tx1"/>
                </a:solidFill>
                <a:latin typeface="Arial" charset="0"/>
                <a:ea typeface="ヒラギノ角ゴ Pro W3" charset="-128"/>
              </a:defRPr>
            </a:lvl2pPr>
            <a:lvl3pPr eaLnBrk="0" hangingPunct="0">
              <a:defRPr sz="2400">
                <a:solidFill>
                  <a:schemeClr val="tx1"/>
                </a:solidFill>
                <a:latin typeface="Arial" charset="0"/>
                <a:ea typeface="ヒラギノ角ゴ Pro W3" charset="-128"/>
              </a:defRPr>
            </a:lvl3pPr>
            <a:lvl4pPr eaLnBrk="0" hangingPunct="0">
              <a:defRPr sz="2400">
                <a:solidFill>
                  <a:schemeClr val="tx1"/>
                </a:solidFill>
                <a:latin typeface="Arial" charset="0"/>
                <a:ea typeface="ヒラギノ角ゴ Pro W3" charset="-128"/>
              </a:defRPr>
            </a:lvl4pPr>
            <a:lvl5pPr eaLnBrk="0" hangingPunct="0">
              <a:defRPr sz="2400">
                <a:solidFill>
                  <a:schemeClr val="tx1"/>
                </a:solidFill>
                <a:latin typeface="Arial" charset="0"/>
                <a:ea typeface="ヒラギノ角ゴ Pro W3" charset="-128"/>
              </a:defRPr>
            </a:lvl5pPr>
            <a:lvl6pPr marL="457200" eaLnBrk="0" fontAlgn="base" hangingPunct="0">
              <a:spcBef>
                <a:spcPct val="0"/>
              </a:spcBef>
              <a:spcAft>
                <a:spcPct val="0"/>
              </a:spcAft>
              <a:defRPr sz="2400">
                <a:solidFill>
                  <a:schemeClr val="tx1"/>
                </a:solidFill>
                <a:latin typeface="Arial" charset="0"/>
                <a:ea typeface="ヒラギノ角ゴ Pro W3" charset="-128"/>
              </a:defRPr>
            </a:lvl6pPr>
            <a:lvl7pPr marL="914400" eaLnBrk="0" fontAlgn="base" hangingPunct="0">
              <a:spcBef>
                <a:spcPct val="0"/>
              </a:spcBef>
              <a:spcAft>
                <a:spcPct val="0"/>
              </a:spcAft>
              <a:defRPr sz="2400">
                <a:solidFill>
                  <a:schemeClr val="tx1"/>
                </a:solidFill>
                <a:latin typeface="Arial" charset="0"/>
                <a:ea typeface="ヒラギノ角ゴ Pro W3" charset="-128"/>
              </a:defRPr>
            </a:lvl7pPr>
            <a:lvl8pPr marL="1371600" eaLnBrk="0" fontAlgn="base" hangingPunct="0">
              <a:spcBef>
                <a:spcPct val="0"/>
              </a:spcBef>
              <a:spcAft>
                <a:spcPct val="0"/>
              </a:spcAft>
              <a:defRPr sz="2400">
                <a:solidFill>
                  <a:schemeClr val="tx1"/>
                </a:solidFill>
                <a:latin typeface="Arial" charset="0"/>
                <a:ea typeface="ヒラギノ角ゴ Pro W3" charset="-128"/>
              </a:defRPr>
            </a:lvl8pPr>
            <a:lvl9pPr marL="1828800" eaLnBrk="0" fontAlgn="base" hangingPunct="0">
              <a:spcBef>
                <a:spcPct val="0"/>
              </a:spcBef>
              <a:spcAft>
                <a:spcPct val="0"/>
              </a:spcAft>
              <a:defRPr sz="2400">
                <a:solidFill>
                  <a:schemeClr val="tx1"/>
                </a:solidFill>
                <a:latin typeface="Arial" charset="0"/>
                <a:ea typeface="ヒラギノ角ゴ Pro W3" charset="-128"/>
              </a:defRPr>
            </a:lvl9pPr>
          </a:lstStyle>
          <a:p>
            <a:pPr>
              <a:spcBef>
                <a:spcPct val="50000"/>
              </a:spcBef>
            </a:pPr>
            <a:endParaRPr lang="en-US" altLang="en-US" sz="3200"/>
          </a:p>
        </p:txBody>
      </p:sp>
      <p:sp>
        <p:nvSpPr>
          <p:cNvPr id="40" name="Rectangle 25"/>
          <p:cNvSpPr>
            <a:spLocks noChangeArrowheads="1"/>
          </p:cNvSpPr>
          <p:nvPr/>
        </p:nvSpPr>
        <p:spPr bwMode="auto">
          <a:xfrm>
            <a:off x="0" y="29744312"/>
            <a:ext cx="43891200" cy="3468837"/>
          </a:xfrm>
          <a:prstGeom prst="rect">
            <a:avLst/>
          </a:prstGeom>
          <a:solidFill>
            <a:schemeClr val="tx1"/>
          </a:solidFill>
          <a:ln w="9525">
            <a:noFill/>
            <a:miter lim="800000"/>
            <a:headEnd/>
            <a:tailEnd/>
          </a:ln>
        </p:spPr>
        <p:txBody>
          <a:bodyPr wrap="none" anchor="ctr"/>
          <a:lstStyle>
            <a:lvl1pPr eaLnBrk="0" hangingPunct="0">
              <a:defRPr sz="2400">
                <a:solidFill>
                  <a:schemeClr val="tx1"/>
                </a:solidFill>
                <a:latin typeface="Arial" charset="0"/>
                <a:ea typeface="ヒラギノ角ゴ Pro W3" charset="-128"/>
              </a:defRPr>
            </a:lvl1pPr>
            <a:lvl2pPr marL="37931725" indent="-37474525" eaLnBrk="0" hangingPunct="0">
              <a:defRPr sz="2400">
                <a:solidFill>
                  <a:schemeClr val="tx1"/>
                </a:solidFill>
                <a:latin typeface="Arial" charset="0"/>
                <a:ea typeface="ヒラギノ角ゴ Pro W3" charset="-128"/>
              </a:defRPr>
            </a:lvl2pPr>
            <a:lvl3pPr eaLnBrk="0" hangingPunct="0">
              <a:defRPr sz="2400">
                <a:solidFill>
                  <a:schemeClr val="tx1"/>
                </a:solidFill>
                <a:latin typeface="Arial" charset="0"/>
                <a:ea typeface="ヒラギノ角ゴ Pro W3" charset="-128"/>
              </a:defRPr>
            </a:lvl3pPr>
            <a:lvl4pPr eaLnBrk="0" hangingPunct="0">
              <a:defRPr sz="2400">
                <a:solidFill>
                  <a:schemeClr val="tx1"/>
                </a:solidFill>
                <a:latin typeface="Arial" charset="0"/>
                <a:ea typeface="ヒラギノ角ゴ Pro W3" charset="-128"/>
              </a:defRPr>
            </a:lvl4pPr>
            <a:lvl5pPr eaLnBrk="0" hangingPunct="0">
              <a:defRPr sz="2400">
                <a:solidFill>
                  <a:schemeClr val="tx1"/>
                </a:solidFill>
                <a:latin typeface="Arial" charset="0"/>
                <a:ea typeface="ヒラギノ角ゴ Pro W3" charset="-128"/>
              </a:defRPr>
            </a:lvl5pPr>
            <a:lvl6pPr marL="457200" eaLnBrk="0" fontAlgn="base" hangingPunct="0">
              <a:spcBef>
                <a:spcPct val="0"/>
              </a:spcBef>
              <a:spcAft>
                <a:spcPct val="0"/>
              </a:spcAft>
              <a:defRPr sz="2400">
                <a:solidFill>
                  <a:schemeClr val="tx1"/>
                </a:solidFill>
                <a:latin typeface="Arial" charset="0"/>
                <a:ea typeface="ヒラギノ角ゴ Pro W3" charset="-128"/>
              </a:defRPr>
            </a:lvl6pPr>
            <a:lvl7pPr marL="914400" eaLnBrk="0" fontAlgn="base" hangingPunct="0">
              <a:spcBef>
                <a:spcPct val="0"/>
              </a:spcBef>
              <a:spcAft>
                <a:spcPct val="0"/>
              </a:spcAft>
              <a:defRPr sz="2400">
                <a:solidFill>
                  <a:schemeClr val="tx1"/>
                </a:solidFill>
                <a:latin typeface="Arial" charset="0"/>
                <a:ea typeface="ヒラギノ角ゴ Pro W3" charset="-128"/>
              </a:defRPr>
            </a:lvl7pPr>
            <a:lvl8pPr marL="1371600" eaLnBrk="0" fontAlgn="base" hangingPunct="0">
              <a:spcBef>
                <a:spcPct val="0"/>
              </a:spcBef>
              <a:spcAft>
                <a:spcPct val="0"/>
              </a:spcAft>
              <a:defRPr sz="2400">
                <a:solidFill>
                  <a:schemeClr val="tx1"/>
                </a:solidFill>
                <a:latin typeface="Arial" charset="0"/>
                <a:ea typeface="ヒラギノ角ゴ Pro W3" charset="-128"/>
              </a:defRPr>
            </a:lvl8pPr>
            <a:lvl9pPr marL="1828800" eaLnBrk="0" fontAlgn="base" hangingPunct="0">
              <a:spcBef>
                <a:spcPct val="0"/>
              </a:spcBef>
              <a:spcAft>
                <a:spcPct val="0"/>
              </a:spcAft>
              <a:defRPr sz="2400">
                <a:solidFill>
                  <a:schemeClr val="tx1"/>
                </a:solidFill>
                <a:latin typeface="Arial" charset="0"/>
                <a:ea typeface="ヒラギノ角ゴ Pro W3" charset="-128"/>
              </a:defRPr>
            </a:lvl9pPr>
          </a:lstStyle>
          <a:p>
            <a:pPr algn="ctr"/>
            <a:endParaRPr lang="en-US" altLang="en-US" sz="4267" dirty="0">
              <a:solidFill>
                <a:schemeClr val="accent5"/>
              </a:solidFill>
            </a:endParaRPr>
          </a:p>
        </p:txBody>
      </p:sp>
      <p:sp>
        <p:nvSpPr>
          <p:cNvPr id="6" name="Text Box 35">
            <a:extLst>
              <a:ext uri="{FF2B5EF4-FFF2-40B4-BE49-F238E27FC236}">
                <a16:creationId xmlns:a16="http://schemas.microsoft.com/office/drawing/2014/main" id="{74E5310C-8DF3-711C-3E2F-F9468C7D8B8A}"/>
              </a:ext>
            </a:extLst>
          </p:cNvPr>
          <p:cNvSpPr txBox="1">
            <a:spLocks noChangeArrowheads="1"/>
          </p:cNvSpPr>
          <p:nvPr/>
        </p:nvSpPr>
        <p:spPr bwMode="auto">
          <a:xfrm>
            <a:off x="8846305" y="30806324"/>
            <a:ext cx="26188242" cy="206210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sz="2400">
                <a:solidFill>
                  <a:schemeClr val="tx1"/>
                </a:solidFill>
                <a:latin typeface="Arial" charset="0"/>
                <a:ea typeface="ヒラギノ角ゴ Pro W3" charset="-128"/>
              </a:defRPr>
            </a:lvl1pPr>
            <a:lvl2pPr marL="37931725" indent="-37474525" eaLnBrk="0" hangingPunct="0">
              <a:defRPr sz="2400">
                <a:solidFill>
                  <a:schemeClr val="tx1"/>
                </a:solidFill>
                <a:latin typeface="Arial" charset="0"/>
                <a:ea typeface="ヒラギノ角ゴ Pro W3" charset="-128"/>
              </a:defRPr>
            </a:lvl2pPr>
            <a:lvl3pPr eaLnBrk="0" hangingPunct="0">
              <a:defRPr sz="2400">
                <a:solidFill>
                  <a:schemeClr val="tx1"/>
                </a:solidFill>
                <a:latin typeface="Arial" charset="0"/>
                <a:ea typeface="ヒラギノ角ゴ Pro W3" charset="-128"/>
              </a:defRPr>
            </a:lvl3pPr>
            <a:lvl4pPr eaLnBrk="0" hangingPunct="0">
              <a:defRPr sz="2400">
                <a:solidFill>
                  <a:schemeClr val="tx1"/>
                </a:solidFill>
                <a:latin typeface="Arial" charset="0"/>
                <a:ea typeface="ヒラギノ角ゴ Pro W3" charset="-128"/>
              </a:defRPr>
            </a:lvl4pPr>
            <a:lvl5pPr eaLnBrk="0" hangingPunct="0">
              <a:defRPr sz="2400">
                <a:solidFill>
                  <a:schemeClr val="tx1"/>
                </a:solidFill>
                <a:latin typeface="Arial" charset="0"/>
                <a:ea typeface="ヒラギノ角ゴ Pro W3" charset="-128"/>
              </a:defRPr>
            </a:lvl5pPr>
            <a:lvl6pPr marL="457200" eaLnBrk="0" fontAlgn="base" hangingPunct="0">
              <a:spcBef>
                <a:spcPct val="0"/>
              </a:spcBef>
              <a:spcAft>
                <a:spcPct val="0"/>
              </a:spcAft>
              <a:defRPr sz="2400">
                <a:solidFill>
                  <a:schemeClr val="tx1"/>
                </a:solidFill>
                <a:latin typeface="Arial" charset="0"/>
                <a:ea typeface="ヒラギノ角ゴ Pro W3" charset="-128"/>
              </a:defRPr>
            </a:lvl6pPr>
            <a:lvl7pPr marL="914400" eaLnBrk="0" fontAlgn="base" hangingPunct="0">
              <a:spcBef>
                <a:spcPct val="0"/>
              </a:spcBef>
              <a:spcAft>
                <a:spcPct val="0"/>
              </a:spcAft>
              <a:defRPr sz="2400">
                <a:solidFill>
                  <a:schemeClr val="tx1"/>
                </a:solidFill>
                <a:latin typeface="Arial" charset="0"/>
                <a:ea typeface="ヒラギノ角ゴ Pro W3" charset="-128"/>
              </a:defRPr>
            </a:lvl7pPr>
            <a:lvl8pPr marL="1371600" eaLnBrk="0" fontAlgn="base" hangingPunct="0">
              <a:spcBef>
                <a:spcPct val="0"/>
              </a:spcBef>
              <a:spcAft>
                <a:spcPct val="0"/>
              </a:spcAft>
              <a:defRPr sz="2400">
                <a:solidFill>
                  <a:schemeClr val="tx1"/>
                </a:solidFill>
                <a:latin typeface="Arial" charset="0"/>
                <a:ea typeface="ヒラギノ角ゴ Pro W3" charset="-128"/>
              </a:defRPr>
            </a:lvl8pPr>
            <a:lvl9pPr marL="1828800" eaLnBrk="0" fontAlgn="base" hangingPunct="0">
              <a:spcBef>
                <a:spcPct val="0"/>
              </a:spcBef>
              <a:spcAft>
                <a:spcPct val="0"/>
              </a:spcAft>
              <a:defRPr sz="2400">
                <a:solidFill>
                  <a:schemeClr val="tx1"/>
                </a:solidFill>
                <a:latin typeface="Arial" charset="0"/>
                <a:ea typeface="ヒラギノ角ゴ Pro W3" charset="-128"/>
              </a:defRPr>
            </a:lvl9pPr>
          </a:lstStyle>
          <a:p>
            <a:pPr algn="ctr"/>
            <a:r>
              <a:rPr lang="en-US" sz="3200" i="1" dirty="0">
                <a:solidFill>
                  <a:schemeClr val="bg1"/>
                </a:solidFill>
                <a:latin typeface="Arial" panose="020B0604020202020204" pitchFamily="34" charset="0"/>
                <a:cs typeface="Arial" panose="020B0604020202020204" pitchFamily="34" charset="0"/>
              </a:rPr>
              <a:t>This poster is supported by the Health Resources and Services Administration (HRSA) of the U.S. Department of Health and Human Services (HHS) as part of  the Telehealth Center of Excellence Award (U66RH31458) totaling $4,250,000 with 100 percent funded by HRSA/HHS. The contents are those of the author(s) and do not necessarily represent the official views of, nor an endorsement, by HRSA/HHS, or the U.S. Government.</a:t>
            </a:r>
          </a:p>
        </p:txBody>
      </p:sp>
      <p:sp>
        <p:nvSpPr>
          <p:cNvPr id="7" name="Rectangle 6">
            <a:extLst>
              <a:ext uri="{FF2B5EF4-FFF2-40B4-BE49-F238E27FC236}">
                <a16:creationId xmlns:a16="http://schemas.microsoft.com/office/drawing/2014/main" id="{97C9D88C-E72F-2BAE-8071-46FD0CD9257C}"/>
              </a:ext>
            </a:extLst>
          </p:cNvPr>
          <p:cNvSpPr/>
          <p:nvPr/>
        </p:nvSpPr>
        <p:spPr>
          <a:xfrm>
            <a:off x="-34519" y="4594945"/>
            <a:ext cx="14629751" cy="25149367"/>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lIns="308610" tIns="540068" rIns="308610" rtlCol="0" anchor="t" anchorCtr="0"/>
          <a:lstStyle/>
          <a:p>
            <a:pPr algn="ctr">
              <a:spcAft>
                <a:spcPts val="1013"/>
              </a:spcAft>
            </a:pPr>
            <a:r>
              <a:rPr lang="en-US" sz="3400" b="1" dirty="0">
                <a:solidFill>
                  <a:prstClr val="black"/>
                </a:solidFill>
                <a:latin typeface="Arial" panose="020B0604020202020204" pitchFamily="34" charset="0"/>
                <a:ea typeface="Verdana" panose="020B0604030504040204" pitchFamily="34" charset="0"/>
                <a:cs typeface="Arial" panose="020B0604020202020204" pitchFamily="34" charset="0"/>
              </a:rPr>
              <a:t>BACKGROUND</a:t>
            </a:r>
          </a:p>
          <a:p>
            <a:pPr marL="457212" indent="-457212">
              <a:spcBef>
                <a:spcPts val="200"/>
              </a:spcBef>
              <a:spcAft>
                <a:spcPts val="800"/>
              </a:spcAft>
              <a:buFont typeface="Arial" panose="020B0604020202020204" pitchFamily="34" charset="0"/>
              <a:buChar char="•"/>
            </a:pPr>
            <a:r>
              <a:rPr lang="en-US" sz="4000" dirty="0">
                <a:solidFill>
                  <a:prstClr val="black"/>
                </a:solidFill>
                <a:latin typeface="Arial" panose="020B0604020202020204" pitchFamily="34" charset="0"/>
                <a:cs typeface="Arial" panose="020B0604020202020204" pitchFamily="34" charset="0"/>
              </a:rPr>
              <a:t>Virtual nursing programs (VRN) are evolving</a:t>
            </a:r>
          </a:p>
          <a:p>
            <a:pPr marL="914412" lvl="1" indent="-457212">
              <a:spcBef>
                <a:spcPts val="200"/>
              </a:spcBef>
              <a:spcAft>
                <a:spcPts val="800"/>
              </a:spcAft>
              <a:buFont typeface="Arial" panose="020B0604020202020204" pitchFamily="34" charset="0"/>
              <a:buChar char="•"/>
            </a:pPr>
            <a:r>
              <a:rPr lang="en-US" sz="4000" dirty="0">
                <a:solidFill>
                  <a:prstClr val="black"/>
                </a:solidFill>
                <a:latin typeface="Arial" panose="020B0604020202020204" pitchFamily="34" charset="0"/>
                <a:cs typeface="Arial" panose="020B0604020202020204" pitchFamily="34" charset="0"/>
              </a:rPr>
              <a:t>Offering an innovative care delivery model to support retention and alleviate workload burden for bedside nurses</a:t>
            </a:r>
          </a:p>
          <a:p>
            <a:pPr marL="457212" indent="-457212">
              <a:spcBef>
                <a:spcPts val="200"/>
              </a:spcBef>
              <a:spcAft>
                <a:spcPts val="800"/>
              </a:spcAft>
              <a:buFont typeface="Arial" panose="020B0604020202020204" pitchFamily="34" charset="0"/>
              <a:buChar char="•"/>
            </a:pPr>
            <a:r>
              <a:rPr lang="en-US" sz="4000" dirty="0">
                <a:solidFill>
                  <a:prstClr val="black"/>
                </a:solidFill>
                <a:latin typeface="Arial" panose="020B0604020202020204" pitchFamily="34" charset="0"/>
                <a:cs typeface="Arial" panose="020B0604020202020204" pitchFamily="34" charset="0"/>
              </a:rPr>
              <a:t>Prior research has focused on single-site implementation</a:t>
            </a:r>
          </a:p>
          <a:p>
            <a:pPr marL="914412" lvl="1" indent="-457212">
              <a:spcBef>
                <a:spcPts val="200"/>
              </a:spcBef>
              <a:spcAft>
                <a:spcPts val="800"/>
              </a:spcAft>
              <a:buFont typeface="Arial" panose="020B0604020202020204" pitchFamily="34" charset="0"/>
              <a:buChar char="•"/>
            </a:pPr>
            <a:r>
              <a:rPr lang="en-US" sz="4000" dirty="0">
                <a:solidFill>
                  <a:prstClr val="black"/>
                </a:solidFill>
                <a:latin typeface="Arial" panose="020B0604020202020204" pitchFamily="34" charset="0"/>
                <a:cs typeface="Arial" panose="020B0604020202020204" pitchFamily="34" charset="0"/>
              </a:rPr>
              <a:t>Little understanding of provider-level outcomes or operational management of such programs</a:t>
            </a:r>
          </a:p>
          <a:p>
            <a:pPr marL="457212" indent="-457212">
              <a:spcBef>
                <a:spcPts val="200"/>
              </a:spcBef>
              <a:spcAft>
                <a:spcPts val="800"/>
              </a:spcAft>
              <a:buFont typeface="Arial" panose="020B0604020202020204" pitchFamily="34" charset="0"/>
              <a:buChar char="•"/>
            </a:pPr>
            <a:r>
              <a:rPr lang="en-US" sz="4000" dirty="0">
                <a:solidFill>
                  <a:prstClr val="black"/>
                </a:solidFill>
                <a:latin typeface="Arial" panose="020B0604020202020204" pitchFamily="34" charset="0"/>
                <a:cs typeface="Arial" panose="020B0604020202020204" pitchFamily="34" charset="0"/>
              </a:rPr>
              <a:t>In a large health system in South Carolina, a VRN model was rapidly implemented in 32 units in 2024</a:t>
            </a:r>
            <a:endParaRPr lang="en-US" sz="3400" b="1" dirty="0">
              <a:solidFill>
                <a:prstClr val="black"/>
              </a:solidFill>
              <a:latin typeface="Verdana" panose="020B0604030504040204" pitchFamily="34" charset="0"/>
              <a:ea typeface="Verdana" panose="020B0604030504040204" pitchFamily="34" charset="0"/>
              <a:cs typeface="Verdana" panose="020B0604030504040204" pitchFamily="34" charset="0"/>
            </a:endParaRPr>
          </a:p>
          <a:p>
            <a:pPr algn="ctr">
              <a:spcAft>
                <a:spcPts val="2025"/>
              </a:spcAft>
            </a:pPr>
            <a:endParaRPr lang="en-US" sz="3400" b="1" dirty="0">
              <a:solidFill>
                <a:prstClr val="black"/>
              </a:solidFill>
              <a:latin typeface="Arial" panose="020B0604020202020204" pitchFamily="34" charset="0"/>
              <a:ea typeface="Verdana" panose="020B0604030504040204" pitchFamily="34" charset="0"/>
              <a:cs typeface="Arial" panose="020B0604020202020204" pitchFamily="34" charset="0"/>
            </a:endParaRPr>
          </a:p>
          <a:p>
            <a:pPr algn="ctr">
              <a:spcAft>
                <a:spcPts val="2025"/>
              </a:spcAft>
            </a:pPr>
            <a:r>
              <a:rPr lang="en-US" sz="4000" b="1" dirty="0">
                <a:solidFill>
                  <a:prstClr val="black"/>
                </a:solidFill>
                <a:latin typeface="Arial" panose="020B0604020202020204" pitchFamily="34" charset="0"/>
                <a:ea typeface="Verdana" panose="020B0604030504040204" pitchFamily="34" charset="0"/>
                <a:cs typeface="Arial" panose="020B0604020202020204" pitchFamily="34" charset="0"/>
              </a:rPr>
              <a:t>METHODS</a:t>
            </a:r>
          </a:p>
          <a:p>
            <a:pPr marL="457200" indent="-457200">
              <a:spcAft>
                <a:spcPts val="2025"/>
              </a:spcAft>
              <a:buFont typeface="Arial" panose="020B0604020202020204" pitchFamily="34" charset="0"/>
              <a:buChar char="•"/>
            </a:pPr>
            <a:r>
              <a:rPr lang="en-US" sz="4000" dirty="0">
                <a:solidFill>
                  <a:prstClr val="black"/>
                </a:solidFill>
                <a:latin typeface="Arial" panose="020B0604020202020204" pitchFamily="34" charset="0"/>
                <a:ea typeface="Verdana" panose="020B0604030504040204" pitchFamily="34" charset="0"/>
                <a:cs typeface="Arial" panose="020B0604020202020204" pitchFamily="34" charset="0"/>
              </a:rPr>
              <a:t>An internally developed, electronic survey was designed by an interdisciplinary operational and research team to evaluate bedside and virtual nurses’ perceived value and attitudes towards the rapidly implemented VRN model </a:t>
            </a:r>
          </a:p>
          <a:p>
            <a:pPr marL="457200" indent="-457200">
              <a:spcAft>
                <a:spcPts val="2025"/>
              </a:spcAft>
              <a:buFont typeface="Arial" panose="020B0604020202020204" pitchFamily="34" charset="0"/>
              <a:buChar char="•"/>
            </a:pPr>
            <a:r>
              <a:rPr lang="en-US" sz="4000" dirty="0">
                <a:solidFill>
                  <a:prstClr val="black"/>
                </a:solidFill>
                <a:latin typeface="Arial" panose="020B0604020202020204" pitchFamily="34" charset="0"/>
                <a:ea typeface="Verdana" panose="020B0604030504040204" pitchFamily="34" charset="0"/>
                <a:cs typeface="Arial" panose="020B0604020202020204" pitchFamily="34" charset="0"/>
              </a:rPr>
              <a:t>Survey was distributed from May through September 2025</a:t>
            </a:r>
          </a:p>
          <a:p>
            <a:pPr marL="457200" indent="-457200">
              <a:spcAft>
                <a:spcPts val="2025"/>
              </a:spcAft>
              <a:buFont typeface="Arial" panose="020B0604020202020204" pitchFamily="34" charset="0"/>
              <a:buChar char="•"/>
            </a:pPr>
            <a:r>
              <a:rPr lang="en-US" sz="4000" dirty="0">
                <a:solidFill>
                  <a:prstClr val="black"/>
                </a:solidFill>
                <a:latin typeface="Arial" panose="020B0604020202020204" pitchFamily="34" charset="0"/>
                <a:ea typeface="Verdana" panose="020B0604030504040204" pitchFamily="34" charset="0"/>
                <a:cs typeface="Arial" panose="020B0604020202020204" pitchFamily="34" charset="0"/>
              </a:rPr>
              <a:t>A total of 143 surveys, including 113 bedside nurses and 30 virtual nurses (17.3% and 69% response rates, respectively), were analyzed </a:t>
            </a:r>
          </a:p>
          <a:p>
            <a:pPr marL="457200" indent="-457200">
              <a:spcAft>
                <a:spcPts val="2025"/>
              </a:spcAft>
              <a:buFont typeface="Arial" panose="020B0604020202020204" pitchFamily="34" charset="0"/>
              <a:buChar char="•"/>
            </a:pPr>
            <a:r>
              <a:rPr lang="en-US" sz="4000" dirty="0">
                <a:solidFill>
                  <a:prstClr val="black"/>
                </a:solidFill>
                <a:latin typeface="Arial" panose="020B0604020202020204" pitchFamily="34" charset="0"/>
                <a:ea typeface="Verdana" panose="020B0604030504040204" pitchFamily="34" charset="0"/>
                <a:cs typeface="Arial" panose="020B0604020202020204" pitchFamily="34" charset="0"/>
              </a:rPr>
              <a:t>Descriptive statistics and rapid qualitative data analysis were conducted to comprehensively evaluate targeted outcomes</a:t>
            </a:r>
            <a:endParaRPr lang="en-US" sz="3400" b="1" dirty="0">
              <a:solidFill>
                <a:prstClr val="black"/>
              </a:solidFill>
              <a:latin typeface="Arial" panose="020B0604020202020204" pitchFamily="34" charset="0"/>
              <a:ea typeface="Verdana" panose="020B0604030504040204" pitchFamily="34" charset="0"/>
              <a:cs typeface="Arial" panose="020B0604020202020204" pitchFamily="34" charset="0"/>
            </a:endParaRPr>
          </a:p>
          <a:p>
            <a:pPr algn="ctr">
              <a:spcAft>
                <a:spcPts val="2025"/>
              </a:spcAft>
            </a:pPr>
            <a:r>
              <a:rPr lang="en-US" sz="4000" b="1" dirty="0">
                <a:solidFill>
                  <a:prstClr val="black"/>
                </a:solidFill>
                <a:latin typeface="Arial" panose="020B0604020202020204" pitchFamily="34" charset="0"/>
                <a:ea typeface="Verdana" panose="020B0604030504040204" pitchFamily="34" charset="0"/>
                <a:cs typeface="Arial" panose="020B0604020202020204" pitchFamily="34" charset="0"/>
              </a:rPr>
              <a:t>RESULTS</a:t>
            </a:r>
          </a:p>
          <a:p>
            <a:pPr marL="457200" indent="-457200">
              <a:spcAft>
                <a:spcPts val="2025"/>
              </a:spcAft>
              <a:buFont typeface="Arial" panose="020B0604020202020204" pitchFamily="34" charset="0"/>
              <a:buChar char="•"/>
            </a:pPr>
            <a:r>
              <a:rPr lang="en-US" sz="4000" dirty="0">
                <a:solidFill>
                  <a:prstClr val="black"/>
                </a:solidFill>
                <a:latin typeface="Arial" panose="020B0604020202020204" pitchFamily="34" charset="0"/>
                <a:ea typeface="Verdana" panose="020B0604030504040204" pitchFamily="34" charset="0"/>
                <a:cs typeface="Arial" panose="020B0604020202020204" pitchFamily="34" charset="0"/>
              </a:rPr>
              <a:t>Overall, nurses had a mean of 13.22 (SD=13.4) years of experience</a:t>
            </a:r>
          </a:p>
          <a:p>
            <a:pPr marL="1168197" lvl="1" indent="-457200">
              <a:spcAft>
                <a:spcPts val="2025"/>
              </a:spcAft>
              <a:buFont typeface="Arial" panose="020B0604020202020204" pitchFamily="34" charset="0"/>
              <a:buChar char="•"/>
            </a:pPr>
            <a:r>
              <a:rPr lang="en-US" sz="4000" dirty="0">
                <a:solidFill>
                  <a:prstClr val="black"/>
                </a:solidFill>
                <a:latin typeface="Arial" panose="020B0604020202020204" pitchFamily="34" charset="0"/>
                <a:ea typeface="Verdana" panose="020B0604030504040204" pitchFamily="34" charset="0"/>
                <a:cs typeface="Arial" panose="020B0604020202020204" pitchFamily="34" charset="0"/>
              </a:rPr>
              <a:t>Virtual nurses had a mean of 8.1 (SD=4.4) months of VRN experience </a:t>
            </a:r>
          </a:p>
          <a:p>
            <a:pPr marL="457200" indent="-457200">
              <a:spcAft>
                <a:spcPts val="2025"/>
              </a:spcAft>
              <a:buFont typeface="Arial" panose="020B0604020202020204" pitchFamily="34" charset="0"/>
              <a:buChar char="•"/>
            </a:pPr>
            <a:r>
              <a:rPr lang="en-US" sz="4000" dirty="0">
                <a:solidFill>
                  <a:prstClr val="black"/>
                </a:solidFill>
                <a:latin typeface="Arial" panose="020B0604020202020204" pitchFamily="34" charset="0"/>
                <a:ea typeface="Verdana" panose="020B0604030504040204" pitchFamily="34" charset="0"/>
                <a:cs typeface="Arial" panose="020B0604020202020204" pitchFamily="34" charset="0"/>
              </a:rPr>
              <a:t>Most nurses reported benefits of a team-based approach to care (63%) and time saved, particularly related to admission documentation (61%) and more time to spend on rounding (54%)</a:t>
            </a:r>
          </a:p>
        </p:txBody>
      </p:sp>
      <p:sp>
        <p:nvSpPr>
          <p:cNvPr id="9" name="Rectangle 8">
            <a:extLst>
              <a:ext uri="{FF2B5EF4-FFF2-40B4-BE49-F238E27FC236}">
                <a16:creationId xmlns:a16="http://schemas.microsoft.com/office/drawing/2014/main" id="{09543DAF-BC26-CDC4-B657-F843E737C9CF}"/>
              </a:ext>
            </a:extLst>
          </p:cNvPr>
          <p:cNvSpPr/>
          <p:nvPr/>
        </p:nvSpPr>
        <p:spPr>
          <a:xfrm>
            <a:off x="29972798" y="4500225"/>
            <a:ext cx="13918402" cy="250774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lIns="308610" tIns="540068" rIns="308610" rtlCol="0" anchor="t" anchorCtr="0"/>
          <a:lstStyle/>
          <a:p>
            <a:pPr algn="ctr">
              <a:spcAft>
                <a:spcPts val="1013"/>
              </a:spcAft>
            </a:pPr>
            <a:r>
              <a:rPr lang="en-US" sz="4000" b="1" dirty="0">
                <a:solidFill>
                  <a:prstClr val="black"/>
                </a:solidFill>
                <a:latin typeface="Arial" panose="020B0604020202020204" pitchFamily="34" charset="0"/>
                <a:ea typeface="Verdana" panose="020B0604030504040204" pitchFamily="34" charset="0"/>
                <a:cs typeface="Arial" panose="020B0604020202020204" pitchFamily="34" charset="0"/>
              </a:rPr>
              <a:t>RESULTS, CONTINUED</a:t>
            </a:r>
            <a:endParaRPr lang="en-US" sz="4000" dirty="0">
              <a:solidFill>
                <a:prstClr val="black"/>
              </a:solidFill>
              <a:latin typeface="Arial" panose="020B0604020202020204" pitchFamily="34" charset="0"/>
              <a:ea typeface="Verdana" panose="020B0604030504040204" pitchFamily="34" charset="0"/>
              <a:cs typeface="Arial" panose="020B0604020202020204" pitchFamily="34" charset="0"/>
            </a:endParaRPr>
          </a:p>
          <a:p>
            <a:pPr marL="457200" indent="-457200">
              <a:spcAft>
                <a:spcPts val="2025"/>
              </a:spcAft>
              <a:buFont typeface="Arial" panose="020B0604020202020204" pitchFamily="34" charset="0"/>
              <a:buChar char="•"/>
            </a:pPr>
            <a:r>
              <a:rPr lang="en-US" sz="4000" dirty="0">
                <a:solidFill>
                  <a:prstClr val="black"/>
                </a:solidFill>
                <a:latin typeface="Arial" panose="020B0604020202020204" pitchFamily="34" charset="0"/>
                <a:ea typeface="Verdana" panose="020B0604030504040204" pitchFamily="34" charset="0"/>
                <a:cs typeface="Arial" panose="020B0604020202020204" pitchFamily="34" charset="0"/>
              </a:rPr>
              <a:t>Nearly two-thirds (61%) of nurses reported being “very satisfied” with the VRN program</a:t>
            </a:r>
            <a:endParaRPr lang="en-US" sz="4000" b="1" dirty="0">
              <a:solidFill>
                <a:prstClr val="black"/>
              </a:solidFill>
              <a:latin typeface="Arial" panose="020B0604020202020204" pitchFamily="34" charset="0"/>
              <a:ea typeface="Verdana" panose="020B0604030504040204" pitchFamily="34" charset="0"/>
              <a:cs typeface="Arial" panose="020B0604020202020204" pitchFamily="34" charset="0"/>
            </a:endParaRPr>
          </a:p>
          <a:p>
            <a:pPr marL="457200" indent="-457200">
              <a:spcAft>
                <a:spcPts val="2025"/>
              </a:spcAft>
              <a:buFont typeface="Arial" panose="020B0604020202020204" pitchFamily="34" charset="0"/>
              <a:buChar char="•"/>
            </a:pPr>
            <a:r>
              <a:rPr lang="en-US" sz="4000" dirty="0">
                <a:solidFill>
                  <a:prstClr val="black"/>
                </a:solidFill>
                <a:latin typeface="Arial" panose="020B0604020202020204" pitchFamily="34" charset="0"/>
                <a:ea typeface="Verdana" panose="020B0604030504040204" pitchFamily="34" charset="0"/>
                <a:cs typeface="Arial" panose="020B0604020202020204" pitchFamily="34" charset="0"/>
              </a:rPr>
              <a:t>87% of bedside nurses said it slightly or significantly decreased workload</a:t>
            </a:r>
          </a:p>
          <a:p>
            <a:pPr marL="457200" indent="-457200">
              <a:spcAft>
                <a:spcPts val="2025"/>
              </a:spcAft>
              <a:buFont typeface="Arial" panose="020B0604020202020204" pitchFamily="34" charset="0"/>
              <a:buChar char="•"/>
            </a:pPr>
            <a:r>
              <a:rPr lang="en-US" sz="4000" dirty="0">
                <a:solidFill>
                  <a:prstClr val="black"/>
                </a:solidFill>
                <a:latin typeface="Arial" panose="020B0604020202020204" pitchFamily="34" charset="0"/>
                <a:ea typeface="Verdana" panose="020B0604030504040204" pitchFamily="34" charset="0"/>
                <a:cs typeface="Arial" panose="020B0604020202020204" pitchFamily="34" charset="0"/>
              </a:rPr>
              <a:t>27% felt the patient experience improved since VRN implementation (Fig. 1)</a:t>
            </a:r>
          </a:p>
          <a:p>
            <a:pPr marL="457200" indent="-457200">
              <a:spcAft>
                <a:spcPts val="2025"/>
              </a:spcAft>
              <a:buFont typeface="Arial" panose="020B0604020202020204" pitchFamily="34" charset="0"/>
              <a:buChar char="•"/>
            </a:pPr>
            <a:r>
              <a:rPr lang="en-US" sz="4000" dirty="0">
                <a:solidFill>
                  <a:prstClr val="black"/>
                </a:solidFill>
                <a:latin typeface="Arial" panose="020B0604020202020204" pitchFamily="34" charset="0"/>
                <a:ea typeface="Verdana" panose="020B0604030504040204" pitchFamily="34" charset="0"/>
                <a:cs typeface="Arial" panose="020B0604020202020204" pitchFamily="34" charset="0"/>
              </a:rPr>
              <a:t>Exemplar quotes include:</a:t>
            </a:r>
          </a:p>
          <a:p>
            <a:pPr marL="1168197" lvl="1" indent="-457200">
              <a:spcAft>
                <a:spcPts val="2025"/>
              </a:spcAft>
              <a:buFont typeface="Arial" panose="020B0604020202020204" pitchFamily="34" charset="0"/>
              <a:buChar char="•"/>
            </a:pPr>
            <a:r>
              <a:rPr lang="en-US" sz="4000" dirty="0">
                <a:solidFill>
                  <a:prstClr val="black"/>
                </a:solidFill>
                <a:latin typeface="Arial" panose="020B0604020202020204" pitchFamily="34" charset="0"/>
                <a:ea typeface="Verdana" panose="020B0604030504040204" pitchFamily="34" charset="0"/>
                <a:cs typeface="Arial" panose="020B0604020202020204" pitchFamily="34" charset="0"/>
              </a:rPr>
              <a:t>Describing VRN as a “</a:t>
            </a:r>
            <a:r>
              <a:rPr lang="en-US" sz="4000" b="1" dirty="0">
                <a:solidFill>
                  <a:prstClr val="black"/>
                </a:solidFill>
                <a:latin typeface="Arial" panose="020B0604020202020204" pitchFamily="34" charset="0"/>
                <a:ea typeface="Verdana" panose="020B0604030504040204" pitchFamily="34" charset="0"/>
                <a:cs typeface="Arial" panose="020B0604020202020204" pitchFamily="34" charset="0"/>
              </a:rPr>
              <a:t>great asset</a:t>
            </a:r>
            <a:r>
              <a:rPr lang="en-US" sz="4000" dirty="0">
                <a:solidFill>
                  <a:prstClr val="black"/>
                </a:solidFill>
                <a:latin typeface="Arial" panose="020B0604020202020204" pitchFamily="34" charset="0"/>
                <a:ea typeface="Verdana" panose="020B0604030504040204" pitchFamily="34" charset="0"/>
                <a:cs typeface="Arial" panose="020B0604020202020204" pitchFamily="34" charset="0"/>
              </a:rPr>
              <a:t>” </a:t>
            </a:r>
          </a:p>
          <a:p>
            <a:pPr marL="1168197" lvl="1" indent="-457200">
              <a:spcAft>
                <a:spcPts val="2025"/>
              </a:spcAft>
              <a:buFont typeface="Arial" panose="020B0604020202020204" pitchFamily="34" charset="0"/>
              <a:buChar char="•"/>
            </a:pPr>
            <a:r>
              <a:rPr lang="en-US" sz="4000" dirty="0">
                <a:solidFill>
                  <a:prstClr val="black"/>
                </a:solidFill>
                <a:latin typeface="Arial" panose="020B0604020202020204" pitchFamily="34" charset="0"/>
                <a:ea typeface="Verdana" panose="020B0604030504040204" pitchFamily="34" charset="0"/>
                <a:cs typeface="Arial" panose="020B0604020202020204" pitchFamily="34" charset="0"/>
              </a:rPr>
              <a:t>VRN “</a:t>
            </a:r>
            <a:r>
              <a:rPr lang="en-US" sz="4000" b="1" dirty="0">
                <a:solidFill>
                  <a:prstClr val="black"/>
                </a:solidFill>
                <a:latin typeface="Arial" panose="020B0604020202020204" pitchFamily="34" charset="0"/>
                <a:ea typeface="Verdana" panose="020B0604030504040204" pitchFamily="34" charset="0"/>
                <a:cs typeface="Arial" panose="020B0604020202020204" pitchFamily="34" charset="0"/>
              </a:rPr>
              <a:t>makes the workday so much better</a:t>
            </a:r>
            <a:r>
              <a:rPr lang="en-US" sz="4000" dirty="0">
                <a:solidFill>
                  <a:prstClr val="black"/>
                </a:solidFill>
                <a:latin typeface="Arial" panose="020B0604020202020204" pitchFamily="34" charset="0"/>
                <a:ea typeface="Verdana" panose="020B0604030504040204" pitchFamily="34" charset="0"/>
                <a:cs typeface="Arial" panose="020B0604020202020204" pitchFamily="34" charset="0"/>
              </a:rPr>
              <a:t>” and “</a:t>
            </a:r>
            <a:r>
              <a:rPr lang="en-US" sz="4000" b="1" dirty="0">
                <a:solidFill>
                  <a:prstClr val="black"/>
                </a:solidFill>
                <a:latin typeface="Arial" panose="020B0604020202020204" pitchFamily="34" charset="0"/>
                <a:ea typeface="Verdana" panose="020B0604030504040204" pitchFamily="34" charset="0"/>
                <a:cs typeface="Arial" panose="020B0604020202020204" pitchFamily="34" charset="0"/>
              </a:rPr>
              <a:t>has restored my faith in bedside nursing</a:t>
            </a:r>
            <a:r>
              <a:rPr lang="en-US" sz="4000" dirty="0">
                <a:solidFill>
                  <a:prstClr val="black"/>
                </a:solidFill>
                <a:latin typeface="Arial" panose="020B0604020202020204" pitchFamily="34" charset="0"/>
                <a:ea typeface="Verdana" panose="020B0604030504040204" pitchFamily="34" charset="0"/>
                <a:cs typeface="Arial" panose="020B0604020202020204" pitchFamily="34" charset="0"/>
              </a:rPr>
              <a:t>” </a:t>
            </a:r>
          </a:p>
          <a:p>
            <a:pPr marL="1168197" lvl="1" indent="-457200">
              <a:spcAft>
                <a:spcPts val="2025"/>
              </a:spcAft>
              <a:buFont typeface="Arial" panose="020B0604020202020204" pitchFamily="34" charset="0"/>
              <a:buChar char="•"/>
            </a:pPr>
            <a:r>
              <a:rPr lang="en-US" sz="4000" dirty="0">
                <a:solidFill>
                  <a:prstClr val="black"/>
                </a:solidFill>
                <a:latin typeface="Arial" panose="020B0604020202020204" pitchFamily="34" charset="0"/>
                <a:ea typeface="Verdana" panose="020B0604030504040204" pitchFamily="34" charset="0"/>
                <a:cs typeface="Arial" panose="020B0604020202020204" pitchFamily="34" charset="0"/>
              </a:rPr>
              <a:t>Virtual nurses echoed that this “</a:t>
            </a:r>
            <a:r>
              <a:rPr lang="en-US" sz="4000" b="1" dirty="0">
                <a:solidFill>
                  <a:prstClr val="black"/>
                </a:solidFill>
                <a:latin typeface="Arial" panose="020B0604020202020204" pitchFamily="34" charset="0"/>
                <a:ea typeface="Verdana" panose="020B0604030504040204" pitchFamily="34" charset="0"/>
                <a:cs typeface="Arial" panose="020B0604020202020204" pitchFamily="34" charset="0"/>
              </a:rPr>
              <a:t>team</a:t>
            </a:r>
            <a:r>
              <a:rPr lang="en-US" sz="4000" dirty="0">
                <a:solidFill>
                  <a:prstClr val="black"/>
                </a:solidFill>
                <a:latin typeface="Arial" panose="020B0604020202020204" pitchFamily="34" charset="0"/>
                <a:ea typeface="Verdana" panose="020B0604030504040204" pitchFamily="34" charset="0"/>
                <a:cs typeface="Arial" panose="020B0604020202020204" pitchFamily="34" charset="0"/>
              </a:rPr>
              <a:t>” approach to nursing “</a:t>
            </a:r>
            <a:r>
              <a:rPr lang="en-US" sz="4000" b="1" dirty="0">
                <a:solidFill>
                  <a:prstClr val="black"/>
                </a:solidFill>
                <a:latin typeface="Arial" panose="020B0604020202020204" pitchFamily="34" charset="0"/>
                <a:ea typeface="Verdana" panose="020B0604030504040204" pitchFamily="34" charset="0"/>
                <a:cs typeface="Arial" panose="020B0604020202020204" pitchFamily="34" charset="0"/>
              </a:rPr>
              <a:t>is the future</a:t>
            </a:r>
            <a:r>
              <a:rPr lang="en-US" sz="4000" dirty="0">
                <a:solidFill>
                  <a:prstClr val="black"/>
                </a:solidFill>
                <a:latin typeface="Arial" panose="020B0604020202020204" pitchFamily="34" charset="0"/>
                <a:ea typeface="Verdana" panose="020B0604030504040204" pitchFamily="34" charset="0"/>
                <a:cs typeface="Arial" panose="020B0604020202020204" pitchFamily="34" charset="0"/>
              </a:rPr>
              <a:t>,” and that this role has allowed them to “</a:t>
            </a:r>
            <a:r>
              <a:rPr lang="en-US" sz="4000" b="1" dirty="0">
                <a:solidFill>
                  <a:prstClr val="black"/>
                </a:solidFill>
                <a:latin typeface="Arial" panose="020B0604020202020204" pitchFamily="34" charset="0"/>
                <a:ea typeface="Verdana" panose="020B0604030504040204" pitchFamily="34" charset="0"/>
                <a:cs typeface="Arial" panose="020B0604020202020204" pitchFamily="34" charset="0"/>
              </a:rPr>
              <a:t>stay in the field that [they love]</a:t>
            </a:r>
            <a:r>
              <a:rPr lang="en-US" sz="4000" dirty="0">
                <a:solidFill>
                  <a:prstClr val="black"/>
                </a:solidFill>
                <a:latin typeface="Arial" panose="020B0604020202020204" pitchFamily="34" charset="0"/>
                <a:ea typeface="Verdana" panose="020B0604030504040204" pitchFamily="34" charset="0"/>
                <a:cs typeface="Arial" panose="020B0604020202020204" pitchFamily="34" charset="0"/>
              </a:rPr>
              <a:t>”</a:t>
            </a:r>
          </a:p>
          <a:p>
            <a:pPr marL="1168197" lvl="1" indent="-457200">
              <a:spcAft>
                <a:spcPts val="2025"/>
              </a:spcAft>
              <a:buFont typeface="Arial" panose="020B0604020202020204" pitchFamily="34" charset="0"/>
              <a:buChar char="•"/>
            </a:pPr>
            <a:r>
              <a:rPr lang="en-US" sz="4000" dirty="0">
                <a:solidFill>
                  <a:prstClr val="black"/>
                </a:solidFill>
                <a:latin typeface="Arial" panose="020B0604020202020204" pitchFamily="34" charset="0"/>
                <a:ea typeface="Verdana" panose="020B0604030504040204" pitchFamily="34" charset="0"/>
                <a:cs typeface="Arial" panose="020B0604020202020204" pitchFamily="34" charset="0"/>
              </a:rPr>
              <a:t>This is the “</a:t>
            </a:r>
            <a:r>
              <a:rPr lang="en-US" sz="4000" b="1" dirty="0">
                <a:solidFill>
                  <a:prstClr val="black"/>
                </a:solidFill>
                <a:latin typeface="Arial" panose="020B0604020202020204" pitchFamily="34" charset="0"/>
                <a:ea typeface="Verdana" panose="020B0604030504040204" pitchFamily="34" charset="0"/>
                <a:cs typeface="Arial" panose="020B0604020202020204" pitchFamily="34" charset="0"/>
              </a:rPr>
              <a:t>first organization I’ve worked with that took steps to reduce [workload burden]</a:t>
            </a:r>
            <a:r>
              <a:rPr lang="en-US" sz="4000" dirty="0">
                <a:solidFill>
                  <a:prstClr val="black"/>
                </a:solidFill>
                <a:latin typeface="Arial" panose="020B0604020202020204" pitchFamily="34" charset="0"/>
                <a:ea typeface="Verdana" panose="020B0604030504040204" pitchFamily="34" charset="0"/>
                <a:cs typeface="Arial" panose="020B0604020202020204" pitchFamily="34" charset="0"/>
              </a:rPr>
              <a:t>”</a:t>
            </a:r>
          </a:p>
          <a:p>
            <a:pPr marL="457200" indent="-457200">
              <a:spcAft>
                <a:spcPts val="2025"/>
              </a:spcAft>
              <a:buFont typeface="Arial" panose="020B0604020202020204" pitchFamily="34" charset="0"/>
              <a:buChar char="•"/>
            </a:pPr>
            <a:r>
              <a:rPr lang="en-US" sz="4000" dirty="0">
                <a:solidFill>
                  <a:prstClr val="black"/>
                </a:solidFill>
                <a:latin typeface="Arial" panose="020B0604020202020204" pitchFamily="34" charset="0"/>
                <a:ea typeface="Verdana" panose="020B0604030504040204" pitchFamily="34" charset="0"/>
                <a:cs typeface="Arial" panose="020B0604020202020204" pitchFamily="34" charset="0"/>
              </a:rPr>
              <a:t>Nurses ranked various uses of virtual nursing as a 4 or 5 on a 1-5 scale (with 5 being the most impactful) (Fig. 2)</a:t>
            </a:r>
          </a:p>
          <a:p>
            <a:pPr algn="ctr">
              <a:spcAft>
                <a:spcPts val="2025"/>
              </a:spcAft>
            </a:pPr>
            <a:endParaRPr lang="en-US" sz="4000" b="1" dirty="0">
              <a:solidFill>
                <a:prstClr val="black"/>
              </a:solidFill>
              <a:latin typeface="Arial" panose="020B0604020202020204" pitchFamily="34" charset="0"/>
              <a:ea typeface="Verdana" panose="020B0604030504040204" pitchFamily="34" charset="0"/>
              <a:cs typeface="Arial" panose="020B0604020202020204" pitchFamily="34" charset="0"/>
            </a:endParaRPr>
          </a:p>
          <a:p>
            <a:pPr algn="ctr">
              <a:spcAft>
                <a:spcPts val="2025"/>
              </a:spcAft>
            </a:pPr>
            <a:r>
              <a:rPr lang="en-US" sz="4000" b="1" dirty="0">
                <a:solidFill>
                  <a:prstClr val="black"/>
                </a:solidFill>
                <a:latin typeface="Arial" panose="020B0604020202020204" pitchFamily="34" charset="0"/>
                <a:ea typeface="Verdana" panose="020B0604030504040204" pitchFamily="34" charset="0"/>
                <a:cs typeface="Arial" panose="020B0604020202020204" pitchFamily="34" charset="0"/>
              </a:rPr>
              <a:t>CONCLUSIONS</a:t>
            </a:r>
            <a:endParaRPr lang="en-US" sz="4000" dirty="0">
              <a:solidFill>
                <a:prstClr val="black"/>
              </a:solidFill>
              <a:latin typeface="Arial" panose="020B0604020202020204" pitchFamily="34" charset="0"/>
              <a:ea typeface="Verdana" panose="020B0604030504040204" pitchFamily="34" charset="0"/>
              <a:cs typeface="Arial" panose="020B0604020202020204" pitchFamily="34" charset="0"/>
            </a:endParaRPr>
          </a:p>
          <a:p>
            <a:pPr marL="457200" indent="-457200">
              <a:spcAft>
                <a:spcPts val="2025"/>
              </a:spcAft>
              <a:buFont typeface="Arial" panose="020B0604020202020204" pitchFamily="34" charset="0"/>
              <a:buChar char="•"/>
            </a:pPr>
            <a:r>
              <a:rPr lang="en-US" sz="4000" dirty="0">
                <a:solidFill>
                  <a:prstClr val="black"/>
                </a:solidFill>
                <a:latin typeface="Arial" panose="020B0604020202020204" pitchFamily="34" charset="0"/>
                <a:ea typeface="Verdana" panose="020B0604030504040204" pitchFamily="34" charset="0"/>
                <a:cs typeface="Arial" panose="020B0604020202020204" pitchFamily="34" charset="0"/>
              </a:rPr>
              <a:t>This study is situated within a larger, multi-level evaluation </a:t>
            </a:r>
          </a:p>
          <a:p>
            <a:pPr marL="457200" indent="-457200">
              <a:spcAft>
                <a:spcPts val="2025"/>
              </a:spcAft>
              <a:buFont typeface="Arial" panose="020B0604020202020204" pitchFamily="34" charset="0"/>
              <a:buChar char="•"/>
            </a:pPr>
            <a:r>
              <a:rPr lang="en-US" sz="4000" dirty="0">
                <a:solidFill>
                  <a:prstClr val="black"/>
                </a:solidFill>
                <a:latin typeface="Arial" panose="020B0604020202020204" pitchFamily="34" charset="0"/>
                <a:ea typeface="Verdana" panose="020B0604030504040204" pitchFamily="34" charset="0"/>
                <a:cs typeface="Arial" panose="020B0604020202020204" pitchFamily="34" charset="0"/>
              </a:rPr>
              <a:t>Favorable perceptions of VRN indicate the feasibility of continued VRN expansion across innovative use-cases, including high-touch departments such as emergency departments and intensive care units</a:t>
            </a:r>
          </a:p>
          <a:p>
            <a:pPr marL="457200" indent="-457200">
              <a:spcAft>
                <a:spcPts val="2025"/>
              </a:spcAft>
              <a:buFont typeface="Arial" panose="020B0604020202020204" pitchFamily="34" charset="0"/>
              <a:buChar char="•"/>
            </a:pPr>
            <a:r>
              <a:rPr lang="en-US" sz="4000" dirty="0">
                <a:solidFill>
                  <a:prstClr val="black"/>
                </a:solidFill>
                <a:latin typeface="Arial" panose="020B0604020202020204" pitchFamily="34" charset="0"/>
                <a:ea typeface="Verdana" panose="020B0604030504040204" pitchFamily="34" charset="0"/>
                <a:cs typeface="Arial" panose="020B0604020202020204" pitchFamily="34" charset="0"/>
              </a:rPr>
              <a:t>VRN may be one mechanism to alleviate ongoing patient access and healthcare workforce shortage gaps</a:t>
            </a:r>
          </a:p>
          <a:p>
            <a:pPr marL="457200" indent="-457200">
              <a:spcAft>
                <a:spcPts val="2025"/>
              </a:spcAft>
              <a:buFont typeface="Arial" panose="020B0604020202020204" pitchFamily="34" charset="0"/>
              <a:buChar char="•"/>
            </a:pPr>
            <a:r>
              <a:rPr lang="en-US" sz="4000" dirty="0">
                <a:solidFill>
                  <a:prstClr val="black"/>
                </a:solidFill>
                <a:latin typeface="Arial" panose="020B0604020202020204" pitchFamily="34" charset="0"/>
                <a:ea typeface="Verdana" panose="020B0604030504040204" pitchFamily="34" charset="0"/>
                <a:cs typeface="Arial" panose="020B0604020202020204" pitchFamily="34" charset="0"/>
              </a:rPr>
              <a:t> Further investigation is needed to understand the financial return on investment to hospitals, including improved throughput and/or decreased turnover rates across VRN units</a:t>
            </a:r>
          </a:p>
        </p:txBody>
      </p:sp>
      <p:sp>
        <p:nvSpPr>
          <p:cNvPr id="2" name="TextBox 1">
            <a:extLst>
              <a:ext uri="{FF2B5EF4-FFF2-40B4-BE49-F238E27FC236}">
                <a16:creationId xmlns:a16="http://schemas.microsoft.com/office/drawing/2014/main" id="{CEA039B3-FDDD-D648-7BBC-60FF4A8FFFAE}"/>
              </a:ext>
            </a:extLst>
          </p:cNvPr>
          <p:cNvSpPr txBox="1"/>
          <p:nvPr/>
        </p:nvSpPr>
        <p:spPr>
          <a:xfrm>
            <a:off x="15563088" y="29951917"/>
            <a:ext cx="12765024" cy="707886"/>
          </a:xfrm>
          <a:prstGeom prst="rect">
            <a:avLst/>
          </a:prstGeom>
          <a:noFill/>
        </p:spPr>
        <p:txBody>
          <a:bodyPr wrap="square" rtlCol="0">
            <a:spAutoFit/>
          </a:bodyPr>
          <a:lstStyle/>
          <a:p>
            <a:pPr algn="ctr"/>
            <a:r>
              <a:rPr lang="en-US" altLang="en-US" sz="4000" b="1" dirty="0">
                <a:solidFill>
                  <a:schemeClr val="bg1"/>
                </a:solidFill>
                <a:latin typeface="Verdana" panose="020B0604030504040204" pitchFamily="34" charset="0"/>
                <a:ea typeface="Verdana" panose="020B0604030504040204" pitchFamily="34" charset="0"/>
                <a:cs typeface="Verdana" panose="020B0604030504040204" pitchFamily="34" charset="0"/>
              </a:rPr>
              <a:t>Funding Acknowledgement</a:t>
            </a:r>
            <a:endParaRPr lang="en-US" altLang="en-US" sz="4000" dirty="0">
              <a:solidFill>
                <a:schemeClr val="bg1"/>
              </a:solidFill>
              <a:latin typeface="Verdana" panose="020B0604030504040204" pitchFamily="34" charset="0"/>
              <a:ea typeface="Verdana" panose="020B0604030504040204" pitchFamily="34" charset="0"/>
              <a:cs typeface="Verdana" panose="020B0604030504040204" pitchFamily="34" charset="0"/>
            </a:endParaRPr>
          </a:p>
        </p:txBody>
      </p:sp>
      <p:pic>
        <p:nvPicPr>
          <p:cNvPr id="4" name="Picture 3">
            <a:extLst>
              <a:ext uri="{FF2B5EF4-FFF2-40B4-BE49-F238E27FC236}">
                <a16:creationId xmlns:a16="http://schemas.microsoft.com/office/drawing/2014/main" id="{AE4B8DAD-AF29-1BCC-CDFB-0C258B23C3FE}"/>
              </a:ext>
            </a:extLst>
          </p:cNvPr>
          <p:cNvPicPr>
            <a:picLocks noChangeAspect="1"/>
          </p:cNvPicPr>
          <p:nvPr/>
        </p:nvPicPr>
        <p:blipFill>
          <a:blip r:embed="rId3"/>
          <a:stretch>
            <a:fillRect/>
          </a:stretch>
        </p:blipFill>
        <p:spPr>
          <a:xfrm>
            <a:off x="39061111" y="28796022"/>
            <a:ext cx="4020604" cy="4020604"/>
          </a:xfrm>
          <a:prstGeom prst="rect">
            <a:avLst/>
          </a:prstGeom>
        </p:spPr>
      </p:pic>
      <p:pic>
        <p:nvPicPr>
          <p:cNvPr id="13" name="Picture 12" descr="A black and white logo&#10;&#10;AI-generated content may be incorrect.">
            <a:extLst>
              <a:ext uri="{FF2B5EF4-FFF2-40B4-BE49-F238E27FC236}">
                <a16:creationId xmlns:a16="http://schemas.microsoft.com/office/drawing/2014/main" id="{1B81D1F6-97B8-7F9F-3584-D95C57FC05E2}"/>
              </a:ext>
            </a:extLst>
          </p:cNvPr>
          <p:cNvPicPr>
            <a:picLocks noChangeAspect="1"/>
          </p:cNvPicPr>
          <p:nvPr/>
        </p:nvPicPr>
        <p:blipFill>
          <a:blip r:embed="rId4"/>
          <a:stretch>
            <a:fillRect/>
          </a:stretch>
        </p:blipFill>
        <p:spPr>
          <a:xfrm>
            <a:off x="0" y="29770982"/>
            <a:ext cx="6138174" cy="3212311"/>
          </a:xfrm>
          <a:prstGeom prst="rect">
            <a:avLst/>
          </a:prstGeom>
        </p:spPr>
      </p:pic>
      <p:graphicFrame>
        <p:nvGraphicFramePr>
          <p:cNvPr id="3" name="Chart 2">
            <a:extLst>
              <a:ext uri="{FF2B5EF4-FFF2-40B4-BE49-F238E27FC236}">
                <a16:creationId xmlns:a16="http://schemas.microsoft.com/office/drawing/2014/main" id="{D1148B7D-7EEE-2914-6332-2F1BAC8F81DE}"/>
              </a:ext>
            </a:extLst>
          </p:cNvPr>
          <p:cNvGraphicFramePr/>
          <p:nvPr>
            <p:extLst>
              <p:ext uri="{D42A27DB-BD31-4B8C-83A1-F6EECF244321}">
                <p14:modId xmlns:p14="http://schemas.microsoft.com/office/powerpoint/2010/main" val="3189394496"/>
              </p:ext>
            </p:extLst>
          </p:nvPr>
        </p:nvGraphicFramePr>
        <p:xfrm>
          <a:off x="14949739" y="5345451"/>
          <a:ext cx="14640243" cy="12582144"/>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5" name="Chart 4">
            <a:extLst>
              <a:ext uri="{FF2B5EF4-FFF2-40B4-BE49-F238E27FC236}">
                <a16:creationId xmlns:a16="http://schemas.microsoft.com/office/drawing/2014/main" id="{7F4FA04E-6515-E370-A9D5-42550A9EB484}"/>
              </a:ext>
            </a:extLst>
          </p:cNvPr>
          <p:cNvGraphicFramePr/>
          <p:nvPr>
            <p:extLst>
              <p:ext uri="{D42A27DB-BD31-4B8C-83A1-F6EECF244321}">
                <p14:modId xmlns:p14="http://schemas.microsoft.com/office/powerpoint/2010/main" val="4041216618"/>
              </p:ext>
            </p:extLst>
          </p:nvPr>
        </p:nvGraphicFramePr>
        <p:xfrm>
          <a:off x="14949740" y="18772820"/>
          <a:ext cx="14640243" cy="10023202"/>
        </p:xfrm>
        <a:graphic>
          <a:graphicData uri="http://schemas.openxmlformats.org/drawingml/2006/chart">
            <c:chart xmlns:c="http://schemas.openxmlformats.org/drawingml/2006/chart" xmlns:r="http://schemas.openxmlformats.org/officeDocument/2006/relationships" r:id="rId6"/>
          </a:graphicData>
        </a:graphic>
      </p:graphicFrame>
    </p:spTree>
  </p:cSld>
  <p:clrMapOvr>
    <a:masterClrMapping/>
  </p:clrMapOvr>
</p:sld>
</file>

<file path=ppt/theme/theme1.xml><?xml version="1.0" encoding="utf-8"?>
<a:theme xmlns:a="http://schemas.openxmlformats.org/drawingml/2006/main" name="Blank Presentation">
  <a:themeElements>
    <a:clrScheme name="University">
      <a:dk1>
        <a:srgbClr val="004771"/>
      </a:dk1>
      <a:lt1>
        <a:srgbClr val="FFFFFF"/>
      </a:lt1>
      <a:dk2>
        <a:srgbClr val="000000"/>
      </a:dk2>
      <a:lt2>
        <a:srgbClr val="FAF8E6"/>
      </a:lt2>
      <a:accent1>
        <a:srgbClr val="0067A0"/>
      </a:accent1>
      <a:accent2>
        <a:srgbClr val="CEE9EB"/>
      </a:accent2>
      <a:accent3>
        <a:srgbClr val="C7722E"/>
      </a:accent3>
      <a:accent4>
        <a:srgbClr val="326E8A"/>
      </a:accent4>
      <a:accent5>
        <a:srgbClr val="82AB3F"/>
      </a:accent5>
      <a:accent6>
        <a:srgbClr val="6DC9D1"/>
      </a:accent6>
      <a:hlink>
        <a:srgbClr val="005C8A"/>
      </a:hlink>
      <a:folHlink>
        <a:srgbClr val="E78835"/>
      </a:folHlink>
    </a:clrScheme>
    <a:fontScheme name="Blank Presentation">
      <a:majorFont>
        <a:latin typeface="Arial"/>
        <a:ea typeface="ヒラギノ角ゴ Pro W3"/>
        <a:cs typeface="ヒラギノ角ゴ Pro W3"/>
      </a:majorFont>
      <a:minorFont>
        <a:latin typeface="Arial"/>
        <a:ea typeface="ヒラギノ角ゴ Pro W3"/>
        <a:cs typeface="ヒラギノ角ゴ Pro W3"/>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US" sz="2400" b="0" i="0" u="none" strike="noStrike" cap="none" normalizeH="0" baseline="0">
            <a:ln>
              <a:noFill/>
            </a:ln>
            <a:solidFill>
              <a:schemeClr val="tx1"/>
            </a:solidFill>
            <a:effectLst/>
            <a:latin typeface="Arial" pitchFamily="80" charset="0"/>
            <a:ea typeface="ヒラギノ角ゴ Pro W3" pitchFamily="80" charset="-128"/>
            <a:cs typeface="ヒラギノ角ゴ Pro W3" pitchFamily="80" charset="-128"/>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US" sz="2400" b="0" i="0" u="none" strike="noStrike" cap="none" normalizeH="0" baseline="0">
            <a:ln>
              <a:noFill/>
            </a:ln>
            <a:solidFill>
              <a:schemeClr val="tx1"/>
            </a:solidFill>
            <a:effectLst/>
            <a:latin typeface="Arial" pitchFamily="80" charset="0"/>
            <a:ea typeface="ヒラギノ角ゴ Pro W3" pitchFamily="80" charset="-128"/>
            <a:cs typeface="ヒラギノ角ゴ Pro W3" pitchFamily="80" charset="-128"/>
          </a:defRPr>
        </a:defPPr>
      </a:lstStyle>
    </a:lnDef>
  </a:objectDefaults>
  <a:extraClrSchemeLst>
    <a:extraClrScheme>
      <a:clrScheme name="Blank Presentatio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Blank Presentation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Blank Presentation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Blank Presentation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Blank Presentation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Blank Presentation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Blank Presentation 7">
        <a:dk1>
          <a:srgbClr val="5C1F00"/>
        </a:dk1>
        <a:lt1>
          <a:srgbClr val="FFFFFF"/>
        </a:lt1>
        <a:dk2>
          <a:srgbClr val="800000"/>
        </a:dk2>
        <a:lt2>
          <a:srgbClr val="DFD293"/>
        </a:lt2>
        <a:accent1>
          <a:srgbClr val="713E39"/>
        </a:accent1>
        <a:accent2>
          <a:srgbClr val="BE7960"/>
        </a:accent2>
        <a:accent3>
          <a:srgbClr val="C0AAAA"/>
        </a:accent3>
        <a:accent4>
          <a:srgbClr val="DADADA"/>
        </a:accent4>
        <a:accent5>
          <a:srgbClr val="BBAFAE"/>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Blank Presentation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Blank Presentation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Blank Presentation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Blank Presentation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Blank Presentation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docProps/app.xml><?xml version="1.0" encoding="utf-8"?>
<Properties xmlns="http://schemas.openxmlformats.org/officeDocument/2006/extended-properties" xmlns:vt="http://schemas.openxmlformats.org/officeDocument/2006/docPropsVTypes">
  <TotalTime>7620</TotalTime>
  <Words>1442</Words>
  <Application>Microsoft Macintosh PowerPoint</Application>
  <PresentationFormat>Custom</PresentationFormat>
  <Paragraphs>74</Paragraphs>
  <Slides>1</Slides>
  <Notes>1</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vt:i4>
      </vt:variant>
    </vt:vector>
  </HeadingPairs>
  <TitlesOfParts>
    <vt:vector size="6" baseType="lpstr">
      <vt:lpstr>ＭＳ Ｐゴシック</vt:lpstr>
      <vt:lpstr>Arial</vt:lpstr>
      <vt:lpstr>Calibri</vt:lpstr>
      <vt:lpstr>Verdana</vt:lpstr>
      <vt:lpstr>Blank Presentation</vt:lpstr>
      <vt:lpstr>PowerPoint Presentation</vt:lpstr>
    </vt:vector>
  </TitlesOfParts>
  <Company>Medical University of SC</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Educational Technology Services</dc:creator>
  <cp:lastModifiedBy>Caitlin Koob</cp:lastModifiedBy>
  <cp:revision>157</cp:revision>
  <cp:lastPrinted>2009-01-07T16:48:40Z</cp:lastPrinted>
  <dcterms:created xsi:type="dcterms:W3CDTF">2009-01-08T19:21:07Z</dcterms:created>
  <dcterms:modified xsi:type="dcterms:W3CDTF">2026-04-17T17:12:22Z</dcterms:modified>
</cp:coreProperties>
</file>