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4.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5.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6.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7.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777" r:id="rId5"/>
    <p:sldMasterId id="2147483872" r:id="rId6"/>
    <p:sldMasterId id="2147483937" r:id="rId7"/>
    <p:sldMasterId id="2147483978" r:id="rId8"/>
    <p:sldMasterId id="2147484012" r:id="rId9"/>
    <p:sldMasterId id="2147484087" r:id="rId10"/>
    <p:sldMasterId id="2147484103" r:id="rId11"/>
  </p:sldMasterIdLst>
  <p:notesMasterIdLst>
    <p:notesMasterId r:id="rId49"/>
  </p:notesMasterIdLst>
  <p:handoutMasterIdLst>
    <p:handoutMasterId r:id="rId50"/>
  </p:handoutMasterIdLst>
  <p:sldIdLst>
    <p:sldId id="369" r:id="rId12"/>
    <p:sldId id="402" r:id="rId13"/>
    <p:sldId id="403" r:id="rId14"/>
    <p:sldId id="1022" r:id="rId15"/>
    <p:sldId id="2147471377" r:id="rId16"/>
    <p:sldId id="404" r:id="rId17"/>
    <p:sldId id="2147471378" r:id="rId18"/>
    <p:sldId id="2147471383" r:id="rId19"/>
    <p:sldId id="2147471373" r:id="rId20"/>
    <p:sldId id="395" r:id="rId21"/>
    <p:sldId id="1011" r:id="rId22"/>
    <p:sldId id="2147471379" r:id="rId23"/>
    <p:sldId id="2147471371" r:id="rId24"/>
    <p:sldId id="2147471372" r:id="rId25"/>
    <p:sldId id="2147471370" r:id="rId26"/>
    <p:sldId id="2147471375" r:id="rId27"/>
    <p:sldId id="641" r:id="rId28"/>
    <p:sldId id="643" r:id="rId29"/>
    <p:sldId id="2147471388" r:id="rId30"/>
    <p:sldId id="396" r:id="rId31"/>
    <p:sldId id="1020" r:id="rId32"/>
    <p:sldId id="2147471386" r:id="rId33"/>
    <p:sldId id="2147471376" r:id="rId34"/>
    <p:sldId id="397" r:id="rId35"/>
    <p:sldId id="398" r:id="rId36"/>
    <p:sldId id="2147471384" r:id="rId37"/>
    <p:sldId id="401" r:id="rId38"/>
    <p:sldId id="2147471389" r:id="rId39"/>
    <p:sldId id="639" r:id="rId40"/>
    <p:sldId id="2147471382" r:id="rId41"/>
    <p:sldId id="2147471340" r:id="rId42"/>
    <p:sldId id="306" r:id="rId43"/>
    <p:sldId id="642" r:id="rId44"/>
    <p:sldId id="2147471360" r:id="rId45"/>
    <p:sldId id="2147471352" r:id="rId46"/>
    <p:sldId id="2147471381" r:id="rId47"/>
    <p:sldId id="2147471387" r:id="rId48"/>
  </p:sldIdLst>
  <p:sldSz cx="12192000" cy="6858000"/>
  <p:notesSz cx="9939338" cy="14368463"/>
  <p:embeddedFontLst>
    <p:embeddedFont>
      <p:font typeface="Aldrich" panose="020B0604020202020204" charset="0"/>
      <p:regular r:id="rId51"/>
    </p:embeddedFont>
    <p:embeddedFont>
      <p:font typeface="Fraunces 9pt" panose="020B0604020202020204" charset="0"/>
      <p:regular r:id="rId52"/>
      <p:bold r:id="rId53"/>
      <p:italic r:id="rId54"/>
      <p:boldItalic r:id="rId55"/>
    </p:embeddedFont>
    <p:embeddedFont>
      <p:font typeface="Source Code Pro Semibold" panose="020F0502020204030204" pitchFamily="49" charset="0"/>
      <p:bold r:id="rId56"/>
      <p:boldItalic r:id="rId57"/>
    </p:embeddedFont>
    <p:embeddedFont>
      <p:font typeface="Source Sans 3" panose="020B0604020202020204" charset="0"/>
      <p:regular r:id="rId58"/>
      <p:bold r:id="rId59"/>
      <p:italic r:id="rId60"/>
      <p:boldItalic r:id="rId61"/>
    </p:embeddedFont>
    <p:embeddedFont>
      <p:font typeface="Source Sans 3 Black" panose="020B0604020202020204" charset="0"/>
      <p:bold r:id="rId62"/>
      <p:boldItalic r:id="rId63"/>
    </p:embeddedFont>
    <p:embeddedFont>
      <p:font typeface="Source Sans 3 Light" panose="020B0604020202020204" charset="0"/>
      <p:regular r:id="rId64"/>
      <p:italic r:id="rId65"/>
    </p:embeddedFont>
    <p:embeddedFont>
      <p:font typeface="Source Sans Pro" panose="020B0503030403020204" pitchFamily="34" charset="0"/>
      <p:regular r:id="rId66"/>
      <p:bold r:id="rId67"/>
      <p:italic r:id="rId68"/>
      <p:boldItalic r:id="rId69"/>
    </p:embeddedFont>
  </p:embeddedFontLst>
  <p:defaultTex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EEF215-FF6C-4D23-A712-DB77770B0833}">
          <p14:sldIdLst>
            <p14:sldId id="369"/>
            <p14:sldId id="402"/>
            <p14:sldId id="403"/>
            <p14:sldId id="1022"/>
            <p14:sldId id="2147471377"/>
            <p14:sldId id="404"/>
            <p14:sldId id="2147471378"/>
            <p14:sldId id="2147471383"/>
            <p14:sldId id="2147471373"/>
            <p14:sldId id="395"/>
            <p14:sldId id="1011"/>
            <p14:sldId id="2147471379"/>
            <p14:sldId id="2147471371"/>
            <p14:sldId id="2147471372"/>
            <p14:sldId id="2147471370"/>
            <p14:sldId id="2147471375"/>
            <p14:sldId id="641"/>
            <p14:sldId id="643"/>
            <p14:sldId id="2147471388"/>
            <p14:sldId id="396"/>
            <p14:sldId id="1020"/>
            <p14:sldId id="2147471386"/>
            <p14:sldId id="2147471376"/>
            <p14:sldId id="397"/>
            <p14:sldId id="398"/>
            <p14:sldId id="2147471384"/>
            <p14:sldId id="401"/>
            <p14:sldId id="2147471389"/>
            <p14:sldId id="639"/>
            <p14:sldId id="2147471382"/>
            <p14:sldId id="2147471340"/>
            <p14:sldId id="306"/>
            <p14:sldId id="642"/>
            <p14:sldId id="2147471360"/>
            <p14:sldId id="2147471352"/>
            <p14:sldId id="2147471381"/>
            <p14:sldId id="214747138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4526" userDrawn="1">
          <p15:clr>
            <a:srgbClr val="A4A3A4"/>
          </p15:clr>
        </p15:guide>
        <p15:guide id="2" pos="313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y" initials="" lastIdx="0" clrIdx="0"/>
  <p:cmAuthor id="1" name="Shay"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C55"/>
    <a:srgbClr val="36A87B"/>
    <a:srgbClr val="ABC1A7"/>
    <a:srgbClr val="3E81A0"/>
    <a:srgbClr val="00B0F0"/>
    <a:srgbClr val="0070C0"/>
    <a:srgbClr val="F6B49A"/>
    <a:srgbClr val="102840"/>
    <a:srgbClr val="F0F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943735-EA5E-40AB-BCFB-A816E822B214}" v="108" dt="2025-11-12T21:37:14.292"/>
  </p1510:revLst>
</p1510:revInfo>
</file>

<file path=ppt/tableStyles.xml><?xml version="1.0" encoding="utf-8"?>
<a:tblStyleLst xmlns:a="http://schemas.openxmlformats.org/drawingml/2006/main" def="{A186E7CC-E9CA-4A81-9595-9A8B10420DC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59" autoAdjust="0"/>
    <p:restoredTop sz="78777" autoAdjust="0"/>
  </p:normalViewPr>
  <p:slideViewPr>
    <p:cSldViewPr snapToGrid="0">
      <p:cViewPr varScale="1">
        <p:scale>
          <a:sx n="87" d="100"/>
          <a:sy n="87" d="100"/>
        </p:scale>
        <p:origin x="1890" y="108"/>
      </p:cViewPr>
      <p:guideLst/>
    </p:cSldViewPr>
  </p:slideViewPr>
  <p:outlineViewPr>
    <p:cViewPr>
      <p:scale>
        <a:sx n="33" d="100"/>
        <a:sy n="33" d="100"/>
      </p:scale>
      <p:origin x="0" y="-3728"/>
    </p:cViewPr>
  </p:outlineViewPr>
  <p:notesTextViewPr>
    <p:cViewPr>
      <p:scale>
        <a:sx n="1" d="1"/>
        <a:sy n="1" d="1"/>
      </p:scale>
      <p:origin x="0" y="0"/>
    </p:cViewPr>
  </p:notesTextViewPr>
  <p:notesViewPr>
    <p:cSldViewPr snapToGrid="0">
      <p:cViewPr varScale="1">
        <p:scale>
          <a:sx n="66" d="100"/>
          <a:sy n="66" d="100"/>
        </p:scale>
        <p:origin x="0" y="0"/>
      </p:cViewPr>
      <p:guideLst>
        <p:guide orient="horz" pos="4526"/>
        <p:guide pos="313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1.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Master" Target="slideMasters/slideMaster5.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handoutMaster" Target="handoutMasters/handoutMaster1.xml"/><Relationship Id="rId55" Type="http://schemas.openxmlformats.org/officeDocument/2006/relationships/font" Target="fonts/font5.fntdata"/><Relationship Id="rId7" Type="http://schemas.openxmlformats.org/officeDocument/2006/relationships/slideMaster" Target="slideMasters/slideMaster4.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307046" cy="718423"/>
          </a:xfrm>
          <a:prstGeom prst="rect">
            <a:avLst/>
          </a:prstGeom>
        </p:spPr>
        <p:txBody>
          <a:bodyPr vert="horz" lIns="109368" tIns="109368" rIns="109368" bIns="109368" rtlCol="0" anchor="t" anchorCtr="0"/>
          <a:lstStyle/>
          <a:p>
            <a:endParaRPr lang="en-AU" sz="1500">
              <a:cs typeface="Arial" pitchFamily="34" charset="0"/>
            </a:endParaRPr>
          </a:p>
        </p:txBody>
      </p:sp>
      <p:sp>
        <p:nvSpPr>
          <p:cNvPr id="3" name="Date Placeholder 2"/>
          <p:cNvSpPr>
            <a:spLocks noGrp="1"/>
          </p:cNvSpPr>
          <p:nvPr>
            <p:ph type="dt" sz="quarter" idx="1"/>
          </p:nvPr>
        </p:nvSpPr>
        <p:spPr>
          <a:xfrm>
            <a:off x="5629992" y="0"/>
            <a:ext cx="4307046" cy="718423"/>
          </a:xfrm>
          <a:prstGeom prst="rect">
            <a:avLst/>
          </a:prstGeom>
        </p:spPr>
        <p:txBody>
          <a:bodyPr vert="horz" lIns="109368" tIns="109368" rIns="109368" bIns="109368" rtlCol="0"/>
          <a:lstStyle>
            <a:lvl1pPr algn="r">
              <a:defRPr sz="1800"/>
            </a:lvl1pPr>
          </a:lstStyle>
          <a:p>
            <a:fld id="{4E50C307-5AD1-4F8C-91A0-1FC7219EFB34}" type="datetimeFigureOut">
              <a:rPr lang="en-AU" sz="1500">
                <a:cs typeface="Arial" pitchFamily="34" charset="0"/>
              </a:rPr>
              <a:t>13/11/2025</a:t>
            </a:fld>
            <a:endParaRPr lang="en-AU" sz="1500">
              <a:cs typeface="Arial" pitchFamily="34" charset="0"/>
            </a:endParaRPr>
          </a:p>
        </p:txBody>
      </p:sp>
      <p:sp>
        <p:nvSpPr>
          <p:cNvPr id="4" name="Footer Placeholder 3"/>
          <p:cNvSpPr>
            <a:spLocks noGrp="1"/>
          </p:cNvSpPr>
          <p:nvPr>
            <p:ph type="ftr" sz="quarter" idx="2"/>
          </p:nvPr>
        </p:nvSpPr>
        <p:spPr>
          <a:xfrm>
            <a:off x="0" y="13647546"/>
            <a:ext cx="4307046" cy="718423"/>
          </a:xfrm>
          <a:prstGeom prst="rect">
            <a:avLst/>
          </a:prstGeom>
        </p:spPr>
        <p:txBody>
          <a:bodyPr vert="horz" lIns="109368" tIns="109368" rIns="109368" bIns="109368" rtlCol="0" anchor="b"/>
          <a:lstStyle>
            <a:lvl1pPr algn="l">
              <a:defRPr sz="1800"/>
            </a:lvl1pPr>
          </a:lstStyle>
          <a:p>
            <a:endParaRPr lang="en-AU" sz="1500">
              <a:cs typeface="Arial" pitchFamily="34" charset="0"/>
            </a:endParaRPr>
          </a:p>
        </p:txBody>
      </p:sp>
      <p:sp>
        <p:nvSpPr>
          <p:cNvPr id="5" name="Slide Number Placeholder 4"/>
          <p:cNvSpPr>
            <a:spLocks noGrp="1"/>
          </p:cNvSpPr>
          <p:nvPr>
            <p:ph type="sldNum" sz="quarter" idx="3"/>
          </p:nvPr>
        </p:nvSpPr>
        <p:spPr>
          <a:xfrm>
            <a:off x="8361423" y="13647546"/>
            <a:ext cx="1575617" cy="718423"/>
          </a:xfrm>
          <a:prstGeom prst="rect">
            <a:avLst/>
          </a:prstGeom>
        </p:spPr>
        <p:txBody>
          <a:bodyPr vert="horz" lIns="0" tIns="54684" rIns="138897" bIns="54684" rtlCol="0" anchor="b"/>
          <a:lstStyle>
            <a:lvl1pPr algn="r">
              <a:defRPr sz="1800"/>
            </a:lvl1pPr>
          </a:lstStyle>
          <a:p>
            <a:fld id="{AF84CFB5-B6E9-4915-957C-05CFA717E28F}" type="slidenum">
              <a:rPr lang="en-AU" sz="1500">
                <a:cs typeface="Arial" pitchFamily="34" charset="0"/>
              </a:rPr>
              <a:t>‹#›</a:t>
            </a:fld>
            <a:endParaRPr lang="en-AU" sz="1500">
              <a:cs typeface="Arial" pitchFamily="34" charset="0"/>
            </a:endParaRPr>
          </a:p>
        </p:txBody>
      </p:sp>
    </p:spTree>
    <p:extLst>
      <p:ext uri="{BB962C8B-B14F-4D97-AF65-F5344CB8AC3E}">
        <p14:creationId xmlns:p14="http://schemas.microsoft.com/office/powerpoint/2010/main" val="2668290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10438" y="119737"/>
            <a:ext cx="7272594" cy="598686"/>
          </a:xfrm>
          <a:prstGeom prst="rect">
            <a:avLst/>
          </a:prstGeom>
        </p:spPr>
        <p:txBody>
          <a:bodyPr vert="horz" lIns="0" tIns="0" rIns="0" bIns="0" rtlCol="0"/>
          <a:lstStyle>
            <a:lvl1pPr algn="l">
              <a:defRPr sz="1800">
                <a:latin typeface="+mn-lt"/>
              </a:defRPr>
            </a:lvl1pPr>
          </a:lstStyle>
          <a:p>
            <a:endParaRPr lang="en-AU"/>
          </a:p>
        </p:txBody>
      </p:sp>
      <p:sp>
        <p:nvSpPr>
          <p:cNvPr id="3" name="Date Placeholder 2"/>
          <p:cNvSpPr>
            <a:spLocks noGrp="1"/>
          </p:cNvSpPr>
          <p:nvPr>
            <p:ph type="dt" idx="1"/>
          </p:nvPr>
        </p:nvSpPr>
        <p:spPr>
          <a:xfrm>
            <a:off x="7824468" y="101777"/>
            <a:ext cx="2054130" cy="598686"/>
          </a:xfrm>
          <a:prstGeom prst="rect">
            <a:avLst/>
          </a:prstGeom>
        </p:spPr>
        <p:txBody>
          <a:bodyPr vert="horz" lIns="0" tIns="0" rIns="0" bIns="0" rtlCol="0"/>
          <a:lstStyle>
            <a:lvl1pPr algn="r">
              <a:defRPr sz="1800">
                <a:latin typeface="+mn-lt"/>
              </a:defRPr>
            </a:lvl1pPr>
          </a:lstStyle>
          <a:p>
            <a:fld id="{9BB1C32A-CF46-409D-8B8D-587A7E3A4DCC}" type="datetimeFigureOut">
              <a:rPr lang="en-AU" smtClean="0"/>
              <a:pPr/>
              <a:t>13/11/2025</a:t>
            </a:fld>
            <a:endParaRPr lang="en-AU"/>
          </a:p>
        </p:txBody>
      </p:sp>
      <p:sp>
        <p:nvSpPr>
          <p:cNvPr id="4" name="Slide Image Placeholder 3"/>
          <p:cNvSpPr>
            <a:spLocks noGrp="1" noRot="1" noChangeAspect="1"/>
          </p:cNvSpPr>
          <p:nvPr>
            <p:ph type="sldImg" idx="2"/>
          </p:nvPr>
        </p:nvSpPr>
        <p:spPr>
          <a:xfrm>
            <a:off x="-806450" y="852488"/>
            <a:ext cx="11539538" cy="6491287"/>
          </a:xfrm>
          <a:prstGeom prst="rect">
            <a:avLst/>
          </a:prstGeom>
          <a:noFill/>
          <a:ln w="3175">
            <a:solidFill>
              <a:prstClr val="black"/>
            </a:solidFill>
          </a:ln>
        </p:spPr>
        <p:txBody>
          <a:bodyPr vert="horz" lIns="138897" tIns="69449" rIns="138897" bIns="69449" rtlCol="0" anchor="ctr"/>
          <a:lstStyle/>
          <a:p>
            <a:endParaRPr lang="en-AU"/>
          </a:p>
        </p:txBody>
      </p:sp>
      <p:sp>
        <p:nvSpPr>
          <p:cNvPr id="5" name="Notes Placeholder 4"/>
          <p:cNvSpPr>
            <a:spLocks noGrp="1"/>
          </p:cNvSpPr>
          <p:nvPr>
            <p:ph type="body" sz="quarter" idx="3"/>
          </p:nvPr>
        </p:nvSpPr>
        <p:spPr>
          <a:xfrm>
            <a:off x="974317" y="7820700"/>
            <a:ext cx="7979719" cy="5470128"/>
          </a:xfrm>
          <a:prstGeom prst="rect">
            <a:avLst/>
          </a:prstGeom>
        </p:spPr>
        <p:txBody>
          <a:bodyPr vert="horz" lIns="0" tIns="0" rIns="0" bIns="0" rtlCol="0">
            <a:normAutofit/>
          </a:bodyPr>
          <a:lstStyle/>
          <a:p>
            <a:pPr lvl="0"/>
            <a:r>
              <a:rPr lang="en-AU" noProof="0"/>
              <a:t>Click to edit Master text styles</a:t>
            </a:r>
          </a:p>
          <a:p>
            <a:pPr marL="0" lvl="1"/>
            <a:r>
              <a:rPr lang="en-AU" noProof="0"/>
              <a:t>Second level</a:t>
            </a:r>
          </a:p>
          <a:p>
            <a:pPr marL="218736" lvl="2" indent="-218736">
              <a:buFont typeface="Arial" pitchFamily="34" charset="0"/>
              <a:buChar char="•"/>
            </a:pPr>
            <a:r>
              <a:rPr lang="en-AU" noProof="0"/>
              <a:t>Third level</a:t>
            </a:r>
          </a:p>
          <a:p>
            <a:pPr marL="437472" lvl="3" indent="-218736">
              <a:buFont typeface="Arial" pitchFamily="34" charset="0"/>
              <a:buChar char="•"/>
            </a:pPr>
            <a:r>
              <a:rPr lang="en-AU" noProof="0"/>
              <a:t>Fourth level</a:t>
            </a:r>
          </a:p>
        </p:txBody>
      </p:sp>
      <p:sp>
        <p:nvSpPr>
          <p:cNvPr id="6" name="Footer Placeholder 5"/>
          <p:cNvSpPr>
            <a:spLocks noGrp="1"/>
          </p:cNvSpPr>
          <p:nvPr>
            <p:ph type="ftr" sz="quarter" idx="4"/>
          </p:nvPr>
        </p:nvSpPr>
        <p:spPr>
          <a:xfrm>
            <a:off x="110437" y="13647546"/>
            <a:ext cx="6957537" cy="565688"/>
          </a:xfrm>
          <a:prstGeom prst="rect">
            <a:avLst/>
          </a:prstGeom>
        </p:spPr>
        <p:txBody>
          <a:bodyPr vert="horz" lIns="138897" tIns="69449" rIns="138897" bIns="69449" rtlCol="0" anchor="b"/>
          <a:lstStyle>
            <a:lvl1pPr algn="l">
              <a:defRPr sz="1800">
                <a:latin typeface="+mn-lt"/>
                <a:cs typeface="Arial" pitchFamily="34" charset="0"/>
              </a:defRPr>
            </a:lvl1pPr>
          </a:lstStyle>
          <a:p>
            <a:endParaRPr lang="en-AU"/>
          </a:p>
        </p:txBody>
      </p:sp>
      <p:sp>
        <p:nvSpPr>
          <p:cNvPr id="7" name="Slide Number Placeholder 6"/>
          <p:cNvSpPr>
            <a:spLocks noGrp="1"/>
          </p:cNvSpPr>
          <p:nvPr>
            <p:ph type="sldNum" sz="quarter" idx="5"/>
          </p:nvPr>
        </p:nvSpPr>
        <p:spPr>
          <a:xfrm>
            <a:off x="8487090" y="13647546"/>
            <a:ext cx="1433382" cy="565688"/>
          </a:xfrm>
          <a:prstGeom prst="rect">
            <a:avLst/>
          </a:prstGeom>
        </p:spPr>
        <p:txBody>
          <a:bodyPr vert="horz" lIns="138897" tIns="69449" rIns="138897" bIns="69449" rtlCol="0" anchor="b"/>
          <a:lstStyle>
            <a:lvl1pPr algn="r">
              <a:defRPr sz="1800">
                <a:latin typeface="+mn-lt"/>
              </a:defRPr>
            </a:lvl1pPr>
          </a:lstStyle>
          <a:p>
            <a:fld id="{D5A593CC-2149-4E6C-BC3C-0044C280ECB2}" type="slidenum">
              <a:rPr lang="en-AU" smtClean="0"/>
              <a:pPr/>
              <a:t>‹#›</a:t>
            </a:fld>
            <a:endParaRPr lang="en-AU"/>
          </a:p>
        </p:txBody>
      </p:sp>
    </p:spTree>
    <p:extLst>
      <p:ext uri="{BB962C8B-B14F-4D97-AF65-F5344CB8AC3E}">
        <p14:creationId xmlns:p14="http://schemas.microsoft.com/office/powerpoint/2010/main" val="3772576877"/>
      </p:ext>
    </p:extLst>
  </p:cSld>
  <p:clrMap bg1="lt1" tx1="dk1" bg2="lt2" tx2="dk2" accent1="accent1" accent2="accent2" accent3="accent3" accent4="accent4" accent5="accent5" accent6="accent6" hlink="hlink" folHlink="folHlink"/>
  <p:notesStyle>
    <a:lvl1pPr marL="0" algn="l" defTabSz="1218895" rtl="0" eaLnBrk="1" latinLnBrk="0" hangingPunct="1">
      <a:defRPr lang="en-US" sz="1600" b="1" kern="1200" dirty="0" smtClean="0">
        <a:solidFill>
          <a:schemeClr val="tx1"/>
        </a:solidFill>
        <a:latin typeface="+mn-lt"/>
        <a:ea typeface="+mn-ea"/>
        <a:cs typeface="Arial" pitchFamily="34" charset="0"/>
      </a:defRPr>
    </a:lvl1pPr>
    <a:lvl2pPr marL="609448" algn="l" defTabSz="1218895" rtl="0" eaLnBrk="1" latinLnBrk="0" hangingPunct="1">
      <a:defRPr lang="en-US" sz="1600" kern="1200" dirty="0" smtClean="0">
        <a:solidFill>
          <a:schemeClr val="tx1"/>
        </a:solidFill>
        <a:latin typeface="Arial" pitchFamily="34" charset="0"/>
        <a:ea typeface="+mn-ea"/>
        <a:cs typeface="Arial" pitchFamily="34" charset="0"/>
      </a:defRPr>
    </a:lvl2pPr>
    <a:lvl3pPr marL="1218895" algn="l" defTabSz="1218895" rtl="0" eaLnBrk="1" latinLnBrk="0" hangingPunct="1">
      <a:defRPr lang="en-US" sz="1600" kern="1200" dirty="0" smtClean="0">
        <a:solidFill>
          <a:schemeClr val="tx1"/>
        </a:solidFill>
        <a:latin typeface="Arial" pitchFamily="34" charset="0"/>
        <a:ea typeface="+mn-ea"/>
        <a:cs typeface="Arial" pitchFamily="34" charset="0"/>
      </a:defRPr>
    </a:lvl3pPr>
    <a:lvl4pPr marL="1828343" algn="l" defTabSz="1218895" rtl="0" eaLnBrk="1" latinLnBrk="0" hangingPunct="1">
      <a:defRPr lang="en-US" sz="1600" kern="1200" dirty="0" smtClean="0">
        <a:solidFill>
          <a:schemeClr val="tx1"/>
        </a:solidFill>
        <a:latin typeface="Arial" pitchFamily="34" charset="0"/>
        <a:ea typeface="+mn-ea"/>
        <a:cs typeface="Arial" pitchFamily="34" charset="0"/>
      </a:defRPr>
    </a:lvl4pPr>
    <a:lvl5pPr marL="2437790" algn="l" defTabSz="1218895" rtl="0" eaLnBrk="1" latinLnBrk="0" hangingPunct="1">
      <a:defRPr lang="en-AU" sz="1600" kern="1200" baseline="0" dirty="0">
        <a:solidFill>
          <a:schemeClr val="tx1"/>
        </a:solidFill>
        <a:latin typeface="Arial" pitchFamily="34" charset="0"/>
        <a:ea typeface="+mn-ea"/>
        <a:cs typeface="Arial" pitchFamily="34" charset="0"/>
      </a:defRPr>
    </a:lvl5pPr>
    <a:lvl6pPr marL="3047238" algn="l" defTabSz="1218895" rtl="0" eaLnBrk="1" latinLnBrk="0" hangingPunct="1">
      <a:defRPr sz="1600" kern="1200">
        <a:solidFill>
          <a:schemeClr val="tx1"/>
        </a:solidFill>
        <a:latin typeface="+mn-lt"/>
        <a:ea typeface="+mn-ea"/>
        <a:cs typeface="+mn-cs"/>
      </a:defRPr>
    </a:lvl6pPr>
    <a:lvl7pPr marL="3656686" algn="l" defTabSz="1218895" rtl="0" eaLnBrk="1" latinLnBrk="0" hangingPunct="1">
      <a:defRPr sz="1600" kern="1200">
        <a:solidFill>
          <a:schemeClr val="tx1"/>
        </a:solidFill>
        <a:latin typeface="+mn-lt"/>
        <a:ea typeface="+mn-ea"/>
        <a:cs typeface="+mn-cs"/>
      </a:defRPr>
    </a:lvl7pPr>
    <a:lvl8pPr marL="4266133" algn="l" defTabSz="1218895" rtl="0" eaLnBrk="1" latinLnBrk="0" hangingPunct="1">
      <a:defRPr sz="1600" kern="1200">
        <a:solidFill>
          <a:schemeClr val="tx1"/>
        </a:solidFill>
        <a:latin typeface="+mn-lt"/>
        <a:ea typeface="+mn-ea"/>
        <a:cs typeface="+mn-cs"/>
      </a:defRPr>
    </a:lvl8pPr>
    <a:lvl9pPr marL="4875581" algn="l" defTabSz="121889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Add Deliver and Starr logo</a:t>
            </a:r>
          </a:p>
        </p:txBody>
      </p:sp>
      <p:sp>
        <p:nvSpPr>
          <p:cNvPr id="4" name="Slide Number Placeholder 3"/>
          <p:cNvSpPr>
            <a:spLocks noGrp="1"/>
          </p:cNvSpPr>
          <p:nvPr>
            <p:ph type="sldNum" sz="quarter" idx="5"/>
          </p:nvPr>
        </p:nvSpPr>
        <p:spPr/>
        <p:txBody>
          <a:bodyPr/>
          <a:lstStyle/>
          <a:p>
            <a:fld id="{D5A593CC-2149-4E6C-BC3C-0044C280ECB2}" type="slidenum">
              <a:rPr lang="en-AU" smtClean="0"/>
              <a:pPr/>
              <a:t>1</a:t>
            </a:fld>
            <a:endParaRPr lang="en-AU"/>
          </a:p>
        </p:txBody>
      </p:sp>
    </p:spTree>
    <p:extLst>
      <p:ext uri="{BB962C8B-B14F-4D97-AF65-F5344CB8AC3E}">
        <p14:creationId xmlns:p14="http://schemas.microsoft.com/office/powerpoint/2010/main" val="3162806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solidFill>
                  <a:srgbClr val="444444"/>
                </a:solidFill>
                <a:effectLst/>
                <a:latin typeface="Source Sans Pro" panose="020B0503030403020204" pitchFamily="34" charset="0"/>
                <a:ea typeface="Source Sans Pro" panose="020B0503030403020204" pitchFamily="34" charset="0"/>
                <a:cs typeface="Times New Roman" panose="02020603050405020304" pitchFamily="18" charset="0"/>
              </a:rPr>
              <a:t>The Validitron is built around the observation that, regardless of where you are at in the development lifecycle, </a:t>
            </a:r>
            <a:r>
              <a:rPr lang="en-AU" sz="1800" b="1" dirty="0">
                <a:solidFill>
                  <a:srgbClr val="444444"/>
                </a:solidFill>
                <a:effectLst/>
                <a:latin typeface="Source Sans Pro" panose="020B0503030403020204" pitchFamily="34" charset="0"/>
                <a:ea typeface="Source Sans Pro" panose="020B0503030403020204" pitchFamily="34" charset="0"/>
                <a:cs typeface="Times New Roman" panose="02020603050405020304" pitchFamily="18" charset="0"/>
              </a:rPr>
              <a:t>at each stage</a:t>
            </a:r>
            <a:r>
              <a:rPr lang="en-AU" sz="1800" dirty="0">
                <a:solidFill>
                  <a:srgbClr val="444444"/>
                </a:solidFill>
                <a:effectLst/>
                <a:latin typeface="Source Sans Pro" panose="020B0503030403020204" pitchFamily="34" charset="0"/>
                <a:ea typeface="Source Sans Pro" panose="020B0503030403020204" pitchFamily="34" charset="0"/>
                <a:cs typeface="Times New Roman" panose="02020603050405020304" pitchFamily="18" charset="0"/>
              </a:rPr>
              <a:t> there are probably </a:t>
            </a:r>
            <a:r>
              <a:rPr lang="en-AU" sz="1800" b="1" dirty="0">
                <a:solidFill>
                  <a:srgbClr val="444444"/>
                </a:solidFill>
                <a:effectLst/>
                <a:latin typeface="Source Sans Pro" panose="020B0503030403020204" pitchFamily="34" charset="0"/>
                <a:ea typeface="Source Sans Pro" panose="020B0503030403020204" pitchFamily="34" charset="0"/>
                <a:cs typeface="Times New Roman" panose="02020603050405020304" pitchFamily="18" charset="0"/>
              </a:rPr>
              <a:t>things you should prioritise</a:t>
            </a:r>
            <a:r>
              <a:rPr lang="en-AU" sz="1800" dirty="0">
                <a:solidFill>
                  <a:srgbClr val="444444"/>
                </a:solidFill>
                <a:effectLst/>
                <a:latin typeface="Source Sans Pro" panose="020B0503030403020204" pitchFamily="34" charset="0"/>
                <a:ea typeface="Source Sans Pro" panose="020B0503030403020204" pitchFamily="34" charset="0"/>
                <a:cs typeface="Times New Roman" panose="02020603050405020304" pitchFamily="18" charset="0"/>
              </a:rPr>
              <a:t> if your goal is implementation into healthcare contexts. </a:t>
            </a:r>
          </a:p>
          <a:p>
            <a:pPr>
              <a:lnSpc>
                <a:spcPct val="107000"/>
              </a:lnSpc>
              <a:spcAft>
                <a:spcPts val="800"/>
              </a:spcAft>
            </a:pPr>
            <a:r>
              <a:rPr lang="en-AU" sz="1800" dirty="0">
                <a:solidFill>
                  <a:srgbClr val="444444"/>
                </a:solidFill>
                <a:effectLst/>
                <a:latin typeface="Source Sans Pro" panose="020B0503030403020204" pitchFamily="34" charset="0"/>
                <a:ea typeface="Source Sans Pro" panose="020B0503030403020204" pitchFamily="34" charset="0"/>
                <a:cs typeface="Times New Roman" panose="02020603050405020304" pitchFamily="18" charset="0"/>
              </a:rPr>
              <a:t> </a:t>
            </a:r>
          </a:p>
          <a:p>
            <a:pPr>
              <a:lnSpc>
                <a:spcPct val="107000"/>
              </a:lnSpc>
              <a:spcAft>
                <a:spcPts val="800"/>
              </a:spcAft>
            </a:pPr>
            <a:r>
              <a:rPr lang="en-AU" sz="1800" dirty="0">
                <a:solidFill>
                  <a:srgbClr val="444444"/>
                </a:solidFill>
                <a:effectLst/>
                <a:latin typeface="Source Sans Pro" panose="020B0503030403020204" pitchFamily="34" charset="0"/>
                <a:ea typeface="Source Sans Pro" panose="020B0503030403020204" pitchFamily="34" charset="0"/>
                <a:cs typeface="Times New Roman" panose="02020603050405020304" pitchFamily="18" charset="0"/>
              </a:rPr>
              <a:t>Things like: Who will pay for this innovation and via what mechanism? … all the way down to ...  Does this data wrangling system need to handle partially compliant data?</a:t>
            </a:r>
          </a:p>
          <a:p>
            <a:pPr>
              <a:lnSpc>
                <a:spcPct val="107000"/>
              </a:lnSpc>
              <a:spcAft>
                <a:spcPts val="800"/>
              </a:spcAft>
            </a:pPr>
            <a:r>
              <a:rPr lang="en-AU" sz="1800" dirty="0">
                <a:solidFill>
                  <a:srgbClr val="444444"/>
                </a:solidFill>
                <a:effectLst/>
                <a:latin typeface="Source Sans Pro" panose="020B0503030403020204" pitchFamily="34" charset="0"/>
                <a:ea typeface="Source Sans Pro" panose="020B0503030403020204" pitchFamily="34" charset="0"/>
                <a:cs typeface="Times New Roman" panose="02020603050405020304" pitchFamily="18" charset="0"/>
              </a:rPr>
              <a:t> </a:t>
            </a:r>
          </a:p>
          <a:p>
            <a:pPr>
              <a:lnSpc>
                <a:spcPct val="107000"/>
              </a:lnSpc>
              <a:spcAft>
                <a:spcPts val="800"/>
              </a:spcAft>
            </a:pPr>
            <a:r>
              <a:rPr lang="en-AU" sz="1800" dirty="0">
                <a:solidFill>
                  <a:srgbClr val="444444"/>
                </a:solidFill>
                <a:effectLst/>
                <a:latin typeface="Source Sans Pro" panose="020B0503030403020204" pitchFamily="34" charset="0"/>
                <a:ea typeface="Source Sans Pro" panose="020B0503030403020204" pitchFamily="34" charset="0"/>
                <a:cs typeface="Times New Roman" panose="02020603050405020304" pitchFamily="18" charset="0"/>
              </a:rPr>
              <a:t>And if you look across existing digital health research-led frameworks, such as the CEHRES Roadmap, ELICIT, etc., I think you see that: There are</a:t>
            </a:r>
            <a:r>
              <a:rPr lang="en-AU" sz="1800" b="1" dirty="0">
                <a:solidFill>
                  <a:srgbClr val="444444"/>
                </a:solidFill>
                <a:effectLst/>
                <a:latin typeface="Source Sans Pro" panose="020B0503030403020204" pitchFamily="34" charset="0"/>
                <a:ea typeface="Source Sans Pro" panose="020B0503030403020204" pitchFamily="34" charset="0"/>
                <a:cs typeface="Times New Roman" panose="02020603050405020304" pitchFamily="18" charset="0"/>
              </a:rPr>
              <a:t> common themes and common questions</a:t>
            </a:r>
            <a:r>
              <a:rPr lang="en-AU" sz="1800" dirty="0">
                <a:solidFill>
                  <a:srgbClr val="444444"/>
                </a:solidFill>
                <a:effectLst/>
                <a:latin typeface="Source Sans Pro" panose="020B0503030403020204" pitchFamily="34" charset="0"/>
                <a:ea typeface="Source Sans Pro" panose="020B0503030403020204" pitchFamily="34" charset="0"/>
                <a:cs typeface="Times New Roman" panose="02020603050405020304" pitchFamily="18" charset="0"/>
              </a:rPr>
              <a:t> that have been identified for implementation success.</a:t>
            </a:r>
          </a:p>
          <a:p>
            <a:pPr>
              <a:lnSpc>
                <a:spcPct val="107000"/>
              </a:lnSpc>
              <a:spcAft>
                <a:spcPts val="800"/>
              </a:spcAft>
            </a:pPr>
            <a:r>
              <a:rPr lang="en-AU" sz="1800" dirty="0">
                <a:solidFill>
                  <a:srgbClr val="444444"/>
                </a:solidFill>
                <a:effectLst/>
                <a:latin typeface="Source Sans Pro" panose="020B0503030403020204" pitchFamily="34" charset="0"/>
                <a:ea typeface="Source Sans Pro" panose="020B0503030403020204" pitchFamily="34" charset="0"/>
                <a:cs typeface="Times New Roman" panose="02020603050405020304" pitchFamily="18" charset="0"/>
              </a:rPr>
              <a:t> </a:t>
            </a:r>
          </a:p>
          <a:p>
            <a:r>
              <a:rPr lang="en-AU" sz="1800" dirty="0">
                <a:solidFill>
                  <a:srgbClr val="444444"/>
                </a:solidFill>
                <a:effectLst/>
                <a:latin typeface="Source Sans Pro" panose="020B0503030403020204" pitchFamily="34" charset="0"/>
                <a:ea typeface="Source Sans Pro" panose="020B0503030403020204" pitchFamily="34" charset="0"/>
                <a:cs typeface="Times New Roman" panose="02020603050405020304" pitchFamily="18" charset="0"/>
              </a:rPr>
              <a:t>So the Validitron is partly a </a:t>
            </a:r>
            <a:r>
              <a:rPr lang="en-AU" sz="1800" b="1" dirty="0">
                <a:solidFill>
                  <a:srgbClr val="444444"/>
                </a:solidFill>
                <a:effectLst/>
                <a:latin typeface="Source Sans Pro" panose="020B0503030403020204" pitchFamily="34" charset="0"/>
                <a:ea typeface="Source Sans Pro" panose="020B0503030403020204" pitchFamily="34" charset="0"/>
                <a:cs typeface="Times New Roman" panose="02020603050405020304" pitchFamily="18" charset="0"/>
              </a:rPr>
              <a:t>set of research methods and tools: </a:t>
            </a:r>
            <a:r>
              <a:rPr lang="en-AU" sz="1800" dirty="0">
                <a:solidFill>
                  <a:srgbClr val="444444"/>
                </a:solidFill>
                <a:effectLst/>
                <a:latin typeface="Source Sans Pro" panose="020B0503030403020204" pitchFamily="34" charset="0"/>
                <a:ea typeface="Source Sans Pro" panose="020B0503030403020204" pitchFamily="34" charset="0"/>
                <a:cs typeface="Times New Roman" panose="02020603050405020304" pitchFamily="18" charset="0"/>
              </a:rPr>
              <a:t>asking the right questions at the right project stage. (And that’s often earlier than you’d think.)</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62916-7543-444D-BAF9-68E712A3B80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452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0E291-E57C-6755-50C4-9D356EF143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80F66-DDEC-7024-029F-81E08FDD044D}"/>
              </a:ext>
            </a:extLst>
          </p:cNvPr>
          <p:cNvSpPr>
            <a:spLocks noGrp="1" noRot="1" noChangeAspect="1"/>
          </p:cNvSpPr>
          <p:nvPr>
            <p:ph type="sldImg"/>
          </p:nvPr>
        </p:nvSpPr>
        <p:spPr>
          <a:xfrm>
            <a:off x="-808038" y="850900"/>
            <a:ext cx="11542713" cy="6492875"/>
          </a:xfrm>
        </p:spPr>
      </p:sp>
      <p:sp>
        <p:nvSpPr>
          <p:cNvPr id="3" name="Notes Placeholder 2">
            <a:extLst>
              <a:ext uri="{FF2B5EF4-FFF2-40B4-BE49-F238E27FC236}">
                <a16:creationId xmlns:a16="http://schemas.microsoft.com/office/drawing/2014/main" id="{0F8992A9-452A-E49F-F450-446254F54AF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C7CE2AA-84DD-8EB1-1C12-1E74584E07AE}"/>
              </a:ext>
            </a:extLst>
          </p:cNvPr>
          <p:cNvSpPr>
            <a:spLocks noGrp="1"/>
          </p:cNvSpPr>
          <p:nvPr>
            <p:ph type="sldNum" sz="quarter" idx="5"/>
          </p:nvPr>
        </p:nvSpPr>
        <p:spPr/>
        <p:txBody>
          <a:bodyPr/>
          <a:lstStyle/>
          <a:p>
            <a:fld id="{D5A593CC-2149-4E6C-BC3C-0044C280ECB2}" type="slidenum">
              <a:rPr lang="en-AU" smtClean="0"/>
              <a:pPr/>
              <a:t>35</a:t>
            </a:fld>
            <a:endParaRPr lang="en-AU"/>
          </a:p>
        </p:txBody>
      </p:sp>
    </p:spTree>
    <p:extLst>
      <p:ext uri="{BB962C8B-B14F-4D97-AF65-F5344CB8AC3E}">
        <p14:creationId xmlns:p14="http://schemas.microsoft.com/office/powerpoint/2010/main" val="211181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37</a:t>
            </a:fld>
            <a:endParaRPr lang="en-AU"/>
          </a:p>
        </p:txBody>
      </p:sp>
    </p:spTree>
    <p:extLst>
      <p:ext uri="{BB962C8B-B14F-4D97-AF65-F5344CB8AC3E}">
        <p14:creationId xmlns:p14="http://schemas.microsoft.com/office/powerpoint/2010/main" val="3816293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Investigation of real-world objective data on user engagement with 93 popular mental health apps showed a median daily open rate of 4%, with around a 3% retention rate over a 30-day </a:t>
            </a:r>
            <a:r>
              <a:rPr lang="en-AU" dirty="0" err="1"/>
              <a:t>perio</a:t>
            </a:r>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3</a:t>
            </a:fld>
            <a:endParaRPr lang="en-AU"/>
          </a:p>
        </p:txBody>
      </p:sp>
    </p:spTree>
    <p:extLst>
      <p:ext uri="{BB962C8B-B14F-4D97-AF65-F5344CB8AC3E}">
        <p14:creationId xmlns:p14="http://schemas.microsoft.com/office/powerpoint/2010/main" val="937033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63FD6-6933-32BF-E14E-7144B53EC0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7423C5-6CF8-A36E-6EC1-BC455BA29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C381C5-0CD7-3193-7FB2-020568FEE87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3DD572A2-53FD-334E-5DEC-E61C630F1438}"/>
              </a:ext>
            </a:extLst>
          </p:cNvPr>
          <p:cNvSpPr>
            <a:spLocks noGrp="1"/>
          </p:cNvSpPr>
          <p:nvPr>
            <p:ph type="sldNum" sz="quarter" idx="5"/>
          </p:nvPr>
        </p:nvSpPr>
        <p:spPr/>
        <p:txBody>
          <a:bodyPr/>
          <a:lstStyle/>
          <a:p>
            <a:fld id="{D5A593CC-2149-4E6C-BC3C-0044C280ECB2}" type="slidenum">
              <a:rPr lang="en-AU" smtClean="0"/>
              <a:pPr/>
              <a:t>6</a:t>
            </a:fld>
            <a:endParaRPr lang="en-AU"/>
          </a:p>
        </p:txBody>
      </p:sp>
    </p:spTree>
    <p:extLst>
      <p:ext uri="{BB962C8B-B14F-4D97-AF65-F5344CB8AC3E}">
        <p14:creationId xmlns:p14="http://schemas.microsoft.com/office/powerpoint/2010/main" val="1343693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9</a:t>
            </a:fld>
            <a:endParaRPr lang="en-AU"/>
          </a:p>
        </p:txBody>
      </p:sp>
    </p:spTree>
    <p:extLst>
      <p:ext uri="{BB962C8B-B14F-4D97-AF65-F5344CB8AC3E}">
        <p14:creationId xmlns:p14="http://schemas.microsoft.com/office/powerpoint/2010/main" val="2790632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19</a:t>
            </a:fld>
            <a:endParaRPr lang="en-AU"/>
          </a:p>
        </p:txBody>
      </p:sp>
    </p:spTree>
    <p:extLst>
      <p:ext uri="{BB962C8B-B14F-4D97-AF65-F5344CB8AC3E}">
        <p14:creationId xmlns:p14="http://schemas.microsoft.com/office/powerpoint/2010/main" val="377718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b="0" dirty="0"/>
              <a:t>An ongoing MRT is investigating whether prompting users four times per day, for 30 days, to engage with the CBT-based components tailored to the in-the-moment anger state, as compared to no prompt, improves near-term anger intensity. Sample size of N = 65 was planned based on the primary aim comparison assuming 1:1 micro-randomization at each decision point.</a:t>
            </a:r>
            <a:endParaRPr lang="en-US" dirty="0"/>
          </a:p>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20</a:t>
            </a:fld>
            <a:endParaRPr lang="en-AU"/>
          </a:p>
        </p:txBody>
      </p:sp>
    </p:spTree>
    <p:extLst>
      <p:ext uri="{BB962C8B-B14F-4D97-AF65-F5344CB8AC3E}">
        <p14:creationId xmlns:p14="http://schemas.microsoft.com/office/powerpoint/2010/main" val="855168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0" dirty="0" err="1"/>
              <a:t>ust</a:t>
            </a:r>
            <a:r>
              <a:rPr lang="en-US" b="0" dirty="0"/>
              <a:t>-in-time-adaptive interventions (JITAIs) are a new type of digital mental health tool that leverages contextual and environmental information to deliver the right intervention components at the right time. JITAIs have the potential to bridge inequity in mental health access by providing evidence-based support in an individual's environment. This study reports preliminary findings from an ongoing micro-randomized trial (MRT) testing a new JITAI for problem anger after trauma. </a:t>
            </a:r>
            <a:endParaRPr lang="en-US" dirty="0"/>
          </a:p>
          <a:p>
            <a:r>
              <a:rPr lang="en-US" b="0" dirty="0"/>
              <a:t>Method: CBT-based components to manage problem anger were co-designed with individuals with lived experience of trauma and anger, alongside mental health experts, and then developed into a JITAI smartphone app. An ongoing MRT is investigating whether prompting users four times per day, for 30 days, to engage with the CBT-based components tailored to the in-the-moment anger state, as compared to no prompt, improves near-term anger intensity. Sample size of N = 65 was planned based on the primary aim comparison assuming 1:1 micro-randomization at each decision point.</a:t>
            </a:r>
            <a:endParaRPr lang="en-US" dirty="0"/>
          </a:p>
          <a:p>
            <a:r>
              <a:rPr lang="en-US" b="0" dirty="0"/>
              <a:t>Results: To date, 103 individuals completed screening, with 53 trauma-exposed adults with problem anger (Dimensions of Anger Reactions-5 [DAR-5]; ≥12) screened eligible and 50 enrolling to participate (Mage= 38.2; 80% women, 18% men, 2% non-binary; 32% non-white; 20% living in rural and regional areas; 68% probable posttraumatic stress disorder). Thirty-two participants have completed the 30 days and preliminary results show a significant reduction in mean DAR-5 scores: 5.59 (95% CI [4.13, 7.05]), t(31) = 7.82, p &lt; .001, </a:t>
            </a:r>
            <a:r>
              <a:rPr lang="en-US" b="0" dirty="0" err="1"/>
              <a:t>drm</a:t>
            </a:r>
            <a:r>
              <a:rPr lang="en-US" b="0" dirty="0"/>
              <a:t>= 1.38. Participant-rated System Usability Scores of the JITAI was high (82.9/100). Qualitative data showed participants reported that they felt the JITAI increased their self-awareness of their anger and triggers, provided practical tools for anger management, used language and information that was validating of their anger experiences, and had some ability to personalize to their needs. Suggestions for improvement included the need to address some technical issues, provide more personalization, offer more novel content, and expand the range of features to cater to diverse user needs and situations.</a:t>
            </a:r>
            <a:endParaRPr lang="en-US"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25</a:t>
            </a:fld>
            <a:endParaRPr lang="en-AU"/>
          </a:p>
        </p:txBody>
      </p:sp>
    </p:spTree>
    <p:extLst>
      <p:ext uri="{BB962C8B-B14F-4D97-AF65-F5344CB8AC3E}">
        <p14:creationId xmlns:p14="http://schemas.microsoft.com/office/powerpoint/2010/main" val="3538247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Clr>
                <a:srgbClr val="FFFFFF"/>
              </a:buClr>
              <a:buFont typeface="Arial" panose="020B0604020202020204" pitchFamily="34" charset="0"/>
              <a:buChar char="•"/>
            </a:pPr>
            <a:r>
              <a:rPr lang="en-US" sz="1600" b="0" dirty="0"/>
              <a:t>When participants reported no anger, and received an intervention around psychoeducation or progressive muscle relaxation, the intervention had a statistically significant iatrogenic effect, with an estimated increase in proximal anger intensity of 0.154 points (on a 10 point scale) (95% CI: [0.011, 0.298], p=0.036)</a:t>
            </a:r>
          </a:p>
          <a:p>
            <a:pPr marL="342900" indent="-342900">
              <a:buClr>
                <a:srgbClr val="FFFFFF"/>
              </a:buClr>
              <a:buFont typeface="Arial" panose="020B0604020202020204" pitchFamily="34" charset="0"/>
              <a:buChar char="•"/>
            </a:pPr>
            <a:r>
              <a:rPr lang="en-US" sz="1600" b="0" dirty="0"/>
              <a:t>When participants reported escalating anger and received a CBT skill, the point estimate for the effect in the escalating state (-0.192, p = 0.2) suggests a potential reduction in anger, though this did not reach statistical significance.</a:t>
            </a:r>
            <a:endParaRPr lang="en-AU" sz="1600" b="0" dirty="0"/>
          </a:p>
          <a:p>
            <a:pPr marL="342900" indent="-342900">
              <a:buClr>
                <a:srgbClr val="FFFFFF"/>
              </a:buClr>
              <a:buFont typeface="Arial" panose="020B0604020202020204" pitchFamily="34" charset="0"/>
              <a:buChar char="•"/>
            </a:pPr>
            <a:r>
              <a:rPr lang="en-US" sz="1600" b="0" dirty="0"/>
              <a:t>The “Out of control” (4.3% of observations) and “After a crash” (2.2% of observations) states were relatively rare in the data. While point estimates suggested potential beneficial effects (reductions of 0.21 and 0.31 points, respectively), the large standard errors (0.43 and 0.57) and wide confidence intervals reflect inadequate statistical power to detect effects in these subgroups.</a:t>
            </a:r>
            <a:endParaRPr lang="en-AU" sz="1600" b="0" dirty="0"/>
          </a:p>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26</a:t>
            </a:fld>
            <a:endParaRPr lang="en-AU"/>
          </a:p>
        </p:txBody>
      </p:sp>
    </p:spTree>
    <p:extLst>
      <p:ext uri="{BB962C8B-B14F-4D97-AF65-F5344CB8AC3E}">
        <p14:creationId xmlns:p14="http://schemas.microsoft.com/office/powerpoint/2010/main" val="1629648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AU" b="0" dirty="0"/>
              <a:t>Conduct a RCT</a:t>
            </a:r>
          </a:p>
          <a:p>
            <a:pPr marL="342900" indent="-342900">
              <a:buFont typeface="Arial" panose="020B0604020202020204" pitchFamily="34" charset="0"/>
              <a:buChar char="•"/>
            </a:pPr>
            <a:r>
              <a:rPr lang="en-AU" b="0" dirty="0"/>
              <a:t>Decide on whether telephone coaching would support engagement</a:t>
            </a:r>
          </a:p>
          <a:p>
            <a:pPr marL="342900" indent="-342900">
              <a:buFont typeface="Arial" panose="020B0604020202020204" pitchFamily="34" charset="0"/>
              <a:buChar char="•"/>
            </a:pPr>
            <a:r>
              <a:rPr lang="en-AU" b="0" dirty="0"/>
              <a:t>Understand how a 30 day JITAI would augment traditional treatment</a:t>
            </a:r>
          </a:p>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27</a:t>
            </a:fld>
            <a:endParaRPr lang="en-AU"/>
          </a:p>
        </p:txBody>
      </p:sp>
    </p:spTree>
    <p:extLst>
      <p:ext uri="{BB962C8B-B14F-4D97-AF65-F5344CB8AC3E}">
        <p14:creationId xmlns:p14="http://schemas.microsoft.com/office/powerpoint/2010/main" val="7398008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hyperlink" Target="mailto:copyright-office@unimelb.edu.au" TargetMode="External"/><Relationship Id="rId2" Type="http://schemas.openxmlformats.org/officeDocument/2006/relationships/hyperlink" Target="https://academicintegrity.unimelb.edu.au/" TargetMode="External"/><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3" Type="http://schemas.openxmlformats.org/officeDocument/2006/relationships/hyperlink" Target="mailto:copyright-office@unimelb.edu.au" TargetMode="External"/><Relationship Id="rId2" Type="http://schemas.openxmlformats.org/officeDocument/2006/relationships/hyperlink" Target="https://academicintegrity.unimelb.edu.au/" TargetMode="External"/><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mailto:copyright-office@unimelb.edu.au" TargetMode="External"/><Relationship Id="rId2" Type="http://schemas.openxmlformats.org/officeDocument/2006/relationships/hyperlink" Target="https://academicintegrity.unimelb.edu.au/" TargetMode="External"/><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hyperlink" Target="mailto:copyright-office@unimelb.edu.au" TargetMode="External"/><Relationship Id="rId2" Type="http://schemas.openxmlformats.org/officeDocument/2006/relationships/hyperlink" Target="https://academicintegrity.unimelb.edu.au/" TargetMode="External"/><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8.xml"/><Relationship Id="rId4" Type="http://schemas.openxmlformats.org/officeDocument/2006/relationships/image" Target="../media/image38.sv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8.xml"/><Relationship Id="rId4" Type="http://schemas.openxmlformats.org/officeDocument/2006/relationships/image" Target="../media/image39.png"/></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eg"/><Relationship Id="rId1" Type="http://schemas.openxmlformats.org/officeDocument/2006/relationships/slideMaster" Target="../slideMasters/slideMaster8.xml"/><Relationship Id="rId4" Type="http://schemas.openxmlformats.org/officeDocument/2006/relationships/image" Target="../media/image43.svg"/></Relationships>
</file>

<file path=ppt/slideLayouts/_rels/slideLayout3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Master" Target="../slideMasters/slideMaster8.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Layouts/_rels/slideLayout33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0.jpeg"/><Relationship Id="rId1" Type="http://schemas.openxmlformats.org/officeDocument/2006/relationships/slideMaster" Target="../slideMasters/slideMaster8.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Layouts/_rels/slideLayout33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Master" Target="../slideMasters/slideMaster8.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40.jpeg"/><Relationship Id="rId1" Type="http://schemas.openxmlformats.org/officeDocument/2006/relationships/slideMaster" Target="../slideMasters/slideMaster8.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8.xml"/><Relationship Id="rId5" Type="http://schemas.openxmlformats.org/officeDocument/2006/relationships/image" Target="../media/image55.svg"/><Relationship Id="rId4" Type="http://schemas.openxmlformats.org/officeDocument/2006/relationships/image" Target="../media/image54.png"/></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0.jpeg"/><Relationship Id="rId1" Type="http://schemas.openxmlformats.org/officeDocument/2006/relationships/slideMaster" Target="../slideMasters/slideMaster8.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svg"/><Relationship Id="rId2" Type="http://schemas.openxmlformats.org/officeDocument/2006/relationships/image" Target="../media/image40.jpeg"/><Relationship Id="rId1" Type="http://schemas.openxmlformats.org/officeDocument/2006/relationships/slideMaster" Target="../slideMasters/slideMaster8.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8.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pn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8.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png"/></Relationships>
</file>

<file path=ppt/slideLayouts/_rels/slideLayout34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5.svg"/><Relationship Id="rId7" Type="http://schemas.openxmlformats.org/officeDocument/2006/relationships/image" Target="../media/image77.svg"/><Relationship Id="rId2" Type="http://schemas.openxmlformats.org/officeDocument/2006/relationships/image" Target="../media/image74.png"/><Relationship Id="rId1" Type="http://schemas.openxmlformats.org/officeDocument/2006/relationships/slideMaster" Target="../slideMasters/slideMaster8.xml"/><Relationship Id="rId6" Type="http://schemas.openxmlformats.org/officeDocument/2006/relationships/image" Target="../media/image76.png"/><Relationship Id="rId11" Type="http://schemas.openxmlformats.org/officeDocument/2006/relationships/image" Target="../media/image61.svg"/><Relationship Id="rId5" Type="http://schemas.openxmlformats.org/officeDocument/2006/relationships/image" Target="../media/image47.svg"/><Relationship Id="rId10" Type="http://schemas.openxmlformats.org/officeDocument/2006/relationships/image" Target="../media/image60.png"/><Relationship Id="rId4" Type="http://schemas.openxmlformats.org/officeDocument/2006/relationships/image" Target="../media/image46.png"/><Relationship Id="rId9" Type="http://schemas.openxmlformats.org/officeDocument/2006/relationships/image" Target="../media/image53.sv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0.jpeg"/><Relationship Id="rId1" Type="http://schemas.openxmlformats.org/officeDocument/2006/relationships/slideMaster" Target="../slideMasters/slideMaster8.xml"/><Relationship Id="rId4" Type="http://schemas.openxmlformats.org/officeDocument/2006/relationships/image" Target="../media/image66.sv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mailto:copyright-office@unimelb.edu.au" TargetMode="External"/><Relationship Id="rId2" Type="http://schemas.openxmlformats.org/officeDocument/2006/relationships/hyperlink" Target="https://academicintegrity.unimelb.edu.au/" TargetMode="External"/><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solidFill>
          <a:schemeClr val="bg2"/>
        </a:solidFill>
        <a:effectLst/>
      </p:bgPr>
    </p:bg>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CBB971FD-D847-BF4C-933A-802E03ED89A8}"/>
              </a:ext>
            </a:extLst>
          </p:cNvPr>
          <p:cNvSpPr txBox="1"/>
          <p:nvPr userDrawn="1"/>
        </p:nvSpPr>
        <p:spPr>
          <a:xfrm>
            <a:off x="875420" y="1988840"/>
            <a:ext cx="10441160" cy="4401077"/>
          </a:xfrm>
          <a:prstGeom prst="rect">
            <a:avLst/>
          </a:prstGeom>
          <a:solidFill>
            <a:schemeClr val="accent1">
              <a:alpha val="0"/>
            </a:schemeClr>
          </a:solidFill>
        </p:spPr>
        <p:txBody>
          <a:bodyPr wrap="square" rtlCol="0">
            <a:spAutoFit/>
          </a:bodyPr>
          <a:ls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a:lstStyle>
          <a:p>
            <a:pPr algn="l" fontAlgn="base"/>
            <a:endParaRPr lang="en-AU" sz="1600" b="0" i="0" dirty="0">
              <a:solidFill>
                <a:schemeClr val="bg1"/>
              </a:solidFill>
              <a:effectLst/>
              <a:latin typeface="wfont_e6da5f_fdabe17d0a4c4532abc746b45ee50175"/>
            </a:endParaRPr>
          </a:p>
          <a:p>
            <a:pPr algn="l" fontAlgn="base"/>
            <a:r>
              <a:rPr lang="en-AU" sz="1600" b="0" i="0" dirty="0">
                <a:solidFill>
                  <a:schemeClr val="bg1"/>
                </a:solidFill>
                <a:effectLst/>
              </a:rPr>
              <a:t>The University of Melbourne acknowledges the Traditional Owners of the unceded land on which we work, learn and live: the Wurundjeri </a:t>
            </a:r>
            <a:r>
              <a:rPr lang="en-AU" sz="1600" b="0" i="0" dirty="0" err="1">
                <a:solidFill>
                  <a:schemeClr val="bg1"/>
                </a:solidFill>
                <a:effectLst/>
              </a:rPr>
              <a:t>Woi</a:t>
            </a:r>
            <a:r>
              <a:rPr lang="en-AU" sz="1600" b="0" i="0" dirty="0">
                <a:solidFill>
                  <a:schemeClr val="bg1"/>
                </a:solidFill>
                <a:effectLst/>
              </a:rPr>
              <a:t>-wurrung and Bunurong peoples (Burnley, </a:t>
            </a:r>
            <a:r>
              <a:rPr lang="en-AU" sz="1600" b="0" i="0" dirty="0" err="1">
                <a:solidFill>
                  <a:schemeClr val="bg1"/>
                </a:solidFill>
                <a:effectLst/>
              </a:rPr>
              <a:t>Fishermans</a:t>
            </a:r>
            <a:r>
              <a:rPr lang="en-AU" sz="1600" b="0" i="0" dirty="0">
                <a:solidFill>
                  <a:schemeClr val="bg1"/>
                </a:solidFill>
                <a:effectLst/>
              </a:rPr>
              <a:t> Bend, Parkville, Southbank and Werribee campuses), the Yorta </a:t>
            </a:r>
            <a:r>
              <a:rPr lang="en-AU" sz="1600" b="0" i="0" dirty="0" err="1">
                <a:solidFill>
                  <a:schemeClr val="bg1"/>
                </a:solidFill>
                <a:effectLst/>
              </a:rPr>
              <a:t>Yorta</a:t>
            </a:r>
            <a:r>
              <a:rPr lang="en-AU" sz="1600" b="0" i="0" dirty="0">
                <a:solidFill>
                  <a:schemeClr val="bg1"/>
                </a:solidFill>
                <a:effectLst/>
              </a:rPr>
              <a:t> Nation (Dookie and Shepparton campuses), and the Dja </a:t>
            </a:r>
            <a:r>
              <a:rPr lang="en-AU" sz="1600" b="0" i="0" dirty="0" err="1">
                <a:solidFill>
                  <a:schemeClr val="bg1"/>
                </a:solidFill>
                <a:effectLst/>
              </a:rPr>
              <a:t>Dja</a:t>
            </a:r>
            <a:r>
              <a:rPr lang="en-AU" sz="1600" b="0" i="0" dirty="0">
                <a:solidFill>
                  <a:schemeClr val="bg1"/>
                </a:solidFill>
                <a:effectLst/>
              </a:rPr>
              <a:t> Wurrung people (Creswick campus).</a:t>
            </a:r>
          </a:p>
          <a:p>
            <a:pPr algn="l" fontAlgn="base"/>
            <a:r>
              <a:rPr lang="en-AU" sz="1600" b="0" i="0" dirty="0">
                <a:solidFill>
                  <a:schemeClr val="bg1"/>
                </a:solidFill>
                <a:effectLst/>
              </a:rPr>
              <a:t> </a:t>
            </a:r>
          </a:p>
          <a:p>
            <a:pPr algn="l" fontAlgn="base"/>
            <a:r>
              <a:rPr lang="en-AU" sz="1600" b="0" i="0" dirty="0">
                <a:solidFill>
                  <a:schemeClr val="bg1"/>
                </a:solidFill>
                <a:effectLst/>
              </a:rPr>
              <a:t>The University also acknowledges and is grateful to the Traditional Owners, Elders and Knowledge Holders of all Indigenous nations and clans who have been instrumental in our reconciliation journey.</a:t>
            </a:r>
          </a:p>
          <a:p>
            <a:pPr algn="l" fontAlgn="base"/>
            <a:r>
              <a:rPr lang="en-AU" sz="1600" b="0" i="0" dirty="0">
                <a:solidFill>
                  <a:schemeClr val="bg1"/>
                </a:solidFill>
                <a:effectLst/>
              </a:rPr>
              <a:t> </a:t>
            </a:r>
          </a:p>
          <a:p>
            <a:pPr algn="l" fontAlgn="base"/>
            <a:r>
              <a:rPr lang="en-AU" sz="1600" b="0" i="0" dirty="0">
                <a:solidFill>
                  <a:schemeClr val="bg1"/>
                </a:solidFill>
                <a:effectLst/>
              </a:rPr>
              <a:t>We recognise the unique place held by Aboriginal and Torres Strait Islander peoples as the original owners and custodians of the lands and waterways across the Australian continent, with histories of continuous connection dating back more than 60,000 years. We also acknowledge their enduring cultural practices of caring for Country.</a:t>
            </a:r>
          </a:p>
          <a:p>
            <a:pPr algn="l" fontAlgn="base"/>
            <a:r>
              <a:rPr lang="en-AU" sz="1600" b="0" i="0" dirty="0">
                <a:solidFill>
                  <a:schemeClr val="bg1"/>
                </a:solidFill>
                <a:effectLst/>
              </a:rPr>
              <a:t> </a:t>
            </a:r>
          </a:p>
          <a:p>
            <a:pPr algn="l" fontAlgn="base"/>
            <a:r>
              <a:rPr lang="en-AU" sz="1600" b="0" i="0" dirty="0">
                <a:solidFill>
                  <a:schemeClr val="bg1"/>
                </a:solidFill>
                <a:effectLst/>
              </a:rPr>
              <a:t>We pay respect to Elders past, present and future, and acknowledge the importance of Indigenous knowledge in the Academy. As a community of researchers, teachers, professional staff and students we are privileged to work and learn every day with Indigenous colleagues and partners.</a:t>
            </a:r>
          </a:p>
          <a:p>
            <a:endParaRPr lang="en-AU" dirty="0"/>
          </a:p>
        </p:txBody>
      </p:sp>
      <p:pic>
        <p:nvPicPr>
          <p:cNvPr id="5" name="Picture 4" descr="A tree in a park&#10;&#10;Description automatically generated">
            <a:extLst>
              <a:ext uri="{FF2B5EF4-FFF2-40B4-BE49-F238E27FC236}">
                <a16:creationId xmlns:a16="http://schemas.microsoft.com/office/drawing/2014/main" id="{22B7B5EB-409D-C364-0E66-735E92752C91}"/>
              </a:ext>
            </a:extLst>
          </p:cNvPr>
          <p:cNvPicPr>
            <a:picLocks noChangeAspect="1"/>
          </p:cNvPicPr>
          <p:nvPr userDrawn="1"/>
        </p:nvPicPr>
        <p:blipFill rotWithShape="1">
          <a:blip r:embed="rId2">
            <a:alphaModFix amt="17000"/>
            <a:extLst>
              <a:ext uri="{28A0092B-C50C-407E-A947-70E740481C1C}">
                <a14:useLocalDpi xmlns:a14="http://schemas.microsoft.com/office/drawing/2010/main"/>
              </a:ext>
            </a:extLst>
          </a:blip>
          <a:srcRect/>
          <a:stretch/>
        </p:blipFill>
        <p:spPr>
          <a:xfrm>
            <a:off x="-3529" y="5829"/>
            <a:ext cx="12199058" cy="6852171"/>
          </a:xfrm>
          <a:prstGeom prst="rect">
            <a:avLst/>
          </a:prstGeom>
        </p:spPr>
      </p:pic>
      <p:pic>
        <p:nvPicPr>
          <p:cNvPr id="6" name="Picture Placeholder 10" descr="Logo&#10;&#10;Description automatically generated">
            <a:extLst>
              <a:ext uri="{FF2B5EF4-FFF2-40B4-BE49-F238E27FC236}">
                <a16:creationId xmlns:a16="http://schemas.microsoft.com/office/drawing/2014/main" id="{72FB4B94-D733-663C-1E58-FF1318E71F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2239070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5_style1">
    <p:spTree>
      <p:nvGrpSpPr>
        <p:cNvPr id="1" name=""/>
        <p:cNvGrpSpPr/>
        <p:nvPr/>
      </p:nvGrpSpPr>
      <p:grpSpPr>
        <a:xfrm>
          <a:off x="0" y="0"/>
          <a:ext cx="0" cy="0"/>
          <a:chOff x="0" y="0"/>
          <a:chExt cx="0" cy="0"/>
        </a:xfrm>
      </p:grpSpPr>
      <p:pic>
        <p:nvPicPr>
          <p:cNvPr id="3" name="Picture 2" descr="A large auditorium with blue lights&#10;&#10;Description automatically generated">
            <a:extLst>
              <a:ext uri="{FF2B5EF4-FFF2-40B4-BE49-F238E27FC236}">
                <a16:creationId xmlns:a16="http://schemas.microsoft.com/office/drawing/2014/main" id="{E4A9FC45-DD09-38AB-3B34-9EF99267B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851691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4" name="Rectangle 3">
            <a:extLst>
              <a:ext uri="{FF2B5EF4-FFF2-40B4-BE49-F238E27FC236}">
                <a16:creationId xmlns:a16="http://schemas.microsoft.com/office/drawing/2014/main" id="{D3569B04-81DF-2285-6290-6A1B9AE81DFD}"/>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10" name="Picture Placeholder 10" descr="Logo&#10;&#10;Description automatically generated">
            <a:extLst>
              <a:ext uri="{FF2B5EF4-FFF2-40B4-BE49-F238E27FC236}">
                <a16:creationId xmlns:a16="http://schemas.microsoft.com/office/drawing/2014/main" id="{560B8F70-2D74-855E-E3DD-E1442F6A7D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14" name="Text Placeholder 11">
            <a:extLst>
              <a:ext uri="{FF2B5EF4-FFF2-40B4-BE49-F238E27FC236}">
                <a16:creationId xmlns:a16="http://schemas.microsoft.com/office/drawing/2014/main" id="{2C42A733-BC01-7351-0C78-CD744DE94C58}"/>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321238552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74208038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_Divider_with image3_styl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935760" y="343496"/>
            <a:ext cx="7837296"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33515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335154"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33515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565112"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234174181"/>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536845555"/>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Cover_style4">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BC1A7"/>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706465543"/>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4">
    <p:spTree>
      <p:nvGrpSpPr>
        <p:cNvPr id="1" name=""/>
        <p:cNvGrpSpPr/>
        <p:nvPr/>
      </p:nvGrpSpPr>
      <p:grpSpPr>
        <a:xfrm>
          <a:off x="0" y="0"/>
          <a:ext cx="0" cy="0"/>
          <a:chOff x="0" y="0"/>
          <a:chExt cx="0" cy="0"/>
        </a:xfrm>
      </p:grpSpPr>
      <p:pic>
        <p:nvPicPr>
          <p:cNvPr id="4" name="Picture 3" descr="A group of people walking in a park&#10;&#10;Description automatically generated">
            <a:extLst>
              <a:ext uri="{FF2B5EF4-FFF2-40B4-BE49-F238E27FC236}">
                <a16:creationId xmlns:a16="http://schemas.microsoft.com/office/drawing/2014/main" id="{09DD1383-E7A4-AA64-8DE9-6E004E157B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077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918600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4">
    <p:spTree>
      <p:nvGrpSpPr>
        <p:cNvPr id="1" name=""/>
        <p:cNvGrpSpPr/>
        <p:nvPr/>
      </p:nvGrpSpPr>
      <p:grpSpPr>
        <a:xfrm>
          <a:off x="0" y="0"/>
          <a:ext cx="0" cy="0"/>
          <a:chOff x="0" y="0"/>
          <a:chExt cx="0" cy="0"/>
        </a:xfrm>
      </p:grpSpPr>
      <p:pic>
        <p:nvPicPr>
          <p:cNvPr id="4" name="Picture 3" descr="A building under construction with trees&#10;&#10;Description automatically generated">
            <a:extLst>
              <a:ext uri="{FF2B5EF4-FFF2-40B4-BE49-F238E27FC236}">
                <a16:creationId xmlns:a16="http://schemas.microsoft.com/office/drawing/2014/main" id="{51F6BE47-7A2B-FB6B-ED40-B51129631D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55124"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50704628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30888"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55517438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Divider_with image3_styl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4002000" y="343496"/>
            <a:ext cx="7837296"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33515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335154"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33515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565112"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34998129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2"/>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006869526"/>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Cover_style5">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2C421D"/>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35971259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_Dark Mode">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1"/>
                </a:solidFill>
              </a:defRPr>
            </a:lvl1p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AU"/>
          </a:p>
        </p:txBody>
      </p:sp>
    </p:spTree>
    <p:extLst>
      <p:ext uri="{BB962C8B-B14F-4D97-AF65-F5344CB8AC3E}">
        <p14:creationId xmlns:p14="http://schemas.microsoft.com/office/powerpoint/2010/main" val="13924573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5">
    <p:spTree>
      <p:nvGrpSpPr>
        <p:cNvPr id="1" name=""/>
        <p:cNvGrpSpPr/>
        <p:nvPr/>
      </p:nvGrpSpPr>
      <p:grpSpPr>
        <a:xfrm>
          <a:off x="0" y="0"/>
          <a:ext cx="0" cy="0"/>
          <a:chOff x="0" y="0"/>
          <a:chExt cx="0" cy="0"/>
        </a:xfrm>
      </p:grpSpPr>
      <p:pic>
        <p:nvPicPr>
          <p:cNvPr id="11" name="Picture 10" descr="People walking in a park&#10;&#10;Description automatically generated">
            <a:extLst>
              <a:ext uri="{FF2B5EF4-FFF2-40B4-BE49-F238E27FC236}">
                <a16:creationId xmlns:a16="http://schemas.microsoft.com/office/drawing/2014/main" id="{8FBDA43B-799F-3262-242C-5B80658B7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458123"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87120390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5">
    <p:spTree>
      <p:nvGrpSpPr>
        <p:cNvPr id="1" name=""/>
        <p:cNvGrpSpPr/>
        <p:nvPr/>
      </p:nvGrpSpPr>
      <p:grpSpPr>
        <a:xfrm>
          <a:off x="0" y="0"/>
          <a:ext cx="0" cy="0"/>
          <a:chOff x="0" y="0"/>
          <a:chExt cx="0" cy="0"/>
        </a:xfrm>
      </p:grpSpPr>
      <p:pic>
        <p:nvPicPr>
          <p:cNvPr id="8" name="Picture 7" descr="People walking past a building with ivy on the side&#10;&#10;Description automatically generated">
            <a:extLst>
              <a:ext uri="{FF2B5EF4-FFF2-40B4-BE49-F238E27FC236}">
                <a16:creationId xmlns:a16="http://schemas.microsoft.com/office/drawing/2014/main" id="{DCDBF601-CDA9-69BA-756C-E76F557DDD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3495"/>
            <a:ext cx="8937748" cy="6120000"/>
          </a:xfrm>
          <a:prstGeom prst="rect">
            <a:avLst/>
          </a:prstGeom>
        </p:spPr>
      </p:pic>
      <p:sp>
        <p:nvSpPr>
          <p:cNvPr id="3" name="Picture Placeholder 7">
            <a:extLst>
              <a:ext uri="{FF2B5EF4-FFF2-40B4-BE49-F238E27FC236}">
                <a16:creationId xmlns:a16="http://schemas.microsoft.com/office/drawing/2014/main" id="{F974493F-F173-1F00-92AD-843885FB6183}"/>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51803156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5">
    <p:spTree>
      <p:nvGrpSpPr>
        <p:cNvPr id="1" name=""/>
        <p:cNvGrpSpPr/>
        <p:nvPr/>
      </p:nvGrpSpPr>
      <p:grpSpPr>
        <a:xfrm>
          <a:off x="0" y="0"/>
          <a:ext cx="0" cy="0"/>
          <a:chOff x="0" y="0"/>
          <a:chExt cx="0" cy="0"/>
        </a:xfrm>
      </p:grpSpPr>
      <p:pic>
        <p:nvPicPr>
          <p:cNvPr id="4" name="Picture 3" descr="Close-up of hands cutting a plant&#10;&#10;Description automatically generated">
            <a:extLst>
              <a:ext uri="{FF2B5EF4-FFF2-40B4-BE49-F238E27FC236}">
                <a16:creationId xmlns:a16="http://schemas.microsoft.com/office/drawing/2014/main" id="{C8DC821B-C317-1417-9462-527607629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3496"/>
            <a:ext cx="91162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4113379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643577364"/>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over_style6">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37752408"/>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6">
    <p:spTree>
      <p:nvGrpSpPr>
        <p:cNvPr id="1" name=""/>
        <p:cNvGrpSpPr/>
        <p:nvPr/>
      </p:nvGrpSpPr>
      <p:grpSpPr>
        <a:xfrm>
          <a:off x="0" y="0"/>
          <a:ext cx="0" cy="0"/>
          <a:chOff x="0" y="0"/>
          <a:chExt cx="0" cy="0"/>
        </a:xfrm>
      </p:grpSpPr>
      <p:pic>
        <p:nvPicPr>
          <p:cNvPr id="11" name="Picture 10" descr="A building with a large building and a green field&#10;&#10;Description automatically generated with medium confidence">
            <a:extLst>
              <a:ext uri="{FF2B5EF4-FFF2-40B4-BE49-F238E27FC236}">
                <a16:creationId xmlns:a16="http://schemas.microsoft.com/office/drawing/2014/main" id="{77EEB241-B6FD-9EE4-0BB0-B7F11F841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7446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72746720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3_Divider_with image3_styl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986980" y="342000"/>
            <a:ext cx="7837296"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33515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335154"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33515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565112"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20699280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6">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2509" y="335041"/>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5314209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6">
    <p:spTree>
      <p:nvGrpSpPr>
        <p:cNvPr id="1" name=""/>
        <p:cNvGrpSpPr/>
        <p:nvPr/>
      </p:nvGrpSpPr>
      <p:grpSpPr>
        <a:xfrm>
          <a:off x="0" y="0"/>
          <a:ext cx="0" cy="0"/>
          <a:chOff x="0" y="0"/>
          <a:chExt cx="0" cy="0"/>
        </a:xfrm>
      </p:grpSpPr>
      <p:pic>
        <p:nvPicPr>
          <p:cNvPr id="11" name="Picture 10" descr="A close-up of a person holding a pair of hands&#10;&#10;Description automatically generated">
            <a:extLst>
              <a:ext uri="{FF2B5EF4-FFF2-40B4-BE49-F238E27FC236}">
                <a16:creationId xmlns:a16="http://schemas.microsoft.com/office/drawing/2014/main" id="{BE621E20-3B1D-7A47-09A7-7ADB27759E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9245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90000"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19222729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74233079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and Presenter">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a:xfrm>
            <a:off x="345600" y="6437192"/>
            <a:ext cx="4114800" cy="216000"/>
          </a:xfrm>
        </p:spPr>
        <p:txBody>
          <a:bodyPr/>
          <a:lstStyle>
            <a:lvl1pPr>
              <a:defRPr>
                <a:solidFill>
                  <a:schemeClr val="bg2"/>
                </a:solidFill>
              </a:defRPr>
            </a:lvl1p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673806"/>
            <a:ext cx="7405200" cy="44676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AU"/>
          </a:p>
        </p:txBody>
      </p:sp>
      <p:sp>
        <p:nvSpPr>
          <p:cNvPr id="4" name="Picture Placeholder 7">
            <a:extLst>
              <a:ext uri="{FF2B5EF4-FFF2-40B4-BE49-F238E27FC236}">
                <a16:creationId xmlns:a16="http://schemas.microsoft.com/office/drawing/2014/main" id="{7C6DB685-726F-A1FB-C9B0-00C92EC7F117}"/>
              </a:ext>
            </a:extLst>
          </p:cNvPr>
          <p:cNvSpPr>
            <a:spLocks noGrp="1"/>
          </p:cNvSpPr>
          <p:nvPr>
            <p:ph type="pic" sz="quarter" idx="16" hasCustomPrompt="1"/>
          </p:nvPr>
        </p:nvSpPr>
        <p:spPr>
          <a:xfrm>
            <a:off x="8040217" y="1673806"/>
            <a:ext cx="3806182" cy="4467794"/>
          </a:xfrm>
          <a:blipFill>
            <a:blip r:embed="rId2" cstate="print">
              <a:extLst>
                <a:ext uri="{28A0092B-C50C-407E-A947-70E740481C1C}">
                  <a14:useLocalDpi xmlns:a14="http://schemas.microsoft.com/office/drawing/2010/main" val="0"/>
                </a:ext>
              </a:extLst>
            </a:blip>
            <a:stretch>
              <a:fillRect l="-12818" t="-6998" r="-14598" b="-250"/>
            </a:stretch>
          </a:blipFill>
        </p:spPr>
        <p:txBody>
          <a:bodyPr anchor="ctr" anchorCtr="0"/>
          <a:lstStyle>
            <a:lvl1pPr algn="ctr">
              <a:defRPr/>
            </a:lvl1pPr>
          </a:lstStyle>
          <a:p>
            <a:r>
              <a:rPr lang="en-AU"/>
              <a:t>Click icon to add Image of presenter</a:t>
            </a:r>
          </a:p>
        </p:txBody>
      </p:sp>
      <p:sp>
        <p:nvSpPr>
          <p:cNvPr id="5" name="TextBox 4">
            <a:extLst>
              <a:ext uri="{FF2B5EF4-FFF2-40B4-BE49-F238E27FC236}">
                <a16:creationId xmlns:a16="http://schemas.microsoft.com/office/drawing/2014/main" id="{8D5EAD7E-7B06-ABC7-F34C-50EDEAFC6D52}"/>
              </a:ext>
            </a:extLst>
          </p:cNvPr>
          <p:cNvSpPr txBox="1"/>
          <p:nvPr userDrawn="1"/>
        </p:nvSpPr>
        <p:spPr>
          <a:xfrm>
            <a:off x="4700845" y="6499304"/>
            <a:ext cx="7145554" cy="153888"/>
          </a:xfrm>
          <a:prstGeom prst="rect">
            <a:avLst/>
          </a:prstGeom>
          <a:noFill/>
        </p:spPr>
        <p:txBody>
          <a:bodyPr wrap="square" lIns="0" tIns="0" rIns="0" bIns="0" rtlCol="0">
            <a:spAutoFit/>
          </a:bodyPr>
          <a:lstStyle/>
          <a:p>
            <a:pPr algn="r">
              <a:lnSpc>
                <a:spcPts val="1200"/>
              </a:lnSpc>
            </a:pPr>
            <a:r>
              <a:rPr lang="en-AU" sz="1000"/>
              <a:t>(c) The University of Melbourne &lt;insert year&gt; This content is protected and may not be shared, uploaded, or distributed.</a:t>
            </a:r>
          </a:p>
        </p:txBody>
      </p:sp>
    </p:spTree>
    <p:extLst>
      <p:ext uri="{BB962C8B-B14F-4D97-AF65-F5344CB8AC3E}">
        <p14:creationId xmlns:p14="http://schemas.microsoft.com/office/powerpoint/2010/main" val="39155435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Divider_no image_style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FFD5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rgbClr val="78000D"/>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491594919"/>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Cover_style7">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73234B"/>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EB7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88290238"/>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7">
    <p:spTree>
      <p:nvGrpSpPr>
        <p:cNvPr id="1" name=""/>
        <p:cNvGrpSpPr/>
        <p:nvPr/>
      </p:nvGrpSpPr>
      <p:grpSpPr>
        <a:xfrm>
          <a:off x="0" y="0"/>
          <a:ext cx="0" cy="0"/>
          <a:chOff x="0" y="0"/>
          <a:chExt cx="0" cy="0"/>
        </a:xfrm>
      </p:grpSpPr>
      <p:pic>
        <p:nvPicPr>
          <p:cNvPr id="4" name="Picture 3" descr="A building with trees and grass&#10;&#10;Description automatically generated">
            <a:extLst>
              <a:ext uri="{FF2B5EF4-FFF2-40B4-BE49-F238E27FC236}">
                <a16:creationId xmlns:a16="http://schemas.microsoft.com/office/drawing/2014/main" id="{DBF2D86A-A44D-CDAE-9665-F4BFF676E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6448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10052007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7">
    <p:spTree>
      <p:nvGrpSpPr>
        <p:cNvPr id="1" name=""/>
        <p:cNvGrpSpPr/>
        <p:nvPr/>
      </p:nvGrpSpPr>
      <p:grpSpPr>
        <a:xfrm>
          <a:off x="0" y="0"/>
          <a:ext cx="0" cy="0"/>
          <a:chOff x="0" y="0"/>
          <a:chExt cx="0" cy="0"/>
        </a:xfrm>
      </p:grpSpPr>
      <p:pic>
        <p:nvPicPr>
          <p:cNvPr id="4" name="Picture 3" descr="A multi-story building with colorful balconies&#10;&#10;Description automatically generated">
            <a:extLst>
              <a:ext uri="{FF2B5EF4-FFF2-40B4-BE49-F238E27FC236}">
                <a16:creationId xmlns:a16="http://schemas.microsoft.com/office/drawing/2014/main" id="{90EADEC2-C4A9-6F30-E874-B83B9B07C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9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1772269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7">
    <p:spTree>
      <p:nvGrpSpPr>
        <p:cNvPr id="1" name=""/>
        <p:cNvGrpSpPr/>
        <p:nvPr/>
      </p:nvGrpSpPr>
      <p:grpSpPr>
        <a:xfrm>
          <a:off x="0" y="0"/>
          <a:ext cx="0" cy="0"/>
          <a:chOff x="0" y="0"/>
          <a:chExt cx="0" cy="0"/>
        </a:xfrm>
      </p:grpSpPr>
      <p:pic>
        <p:nvPicPr>
          <p:cNvPr id="4" name="Picture 3" descr="A person holding a file&#10;&#10;Description automatically generated">
            <a:extLst>
              <a:ext uri="{FF2B5EF4-FFF2-40B4-BE49-F238E27FC236}">
                <a16:creationId xmlns:a16="http://schemas.microsoft.com/office/drawing/2014/main" id="{F3379736-BE03-EE69-3641-E7C70EC45D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634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98387548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728014829"/>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Cover_style8">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1"/>
          </a:solidFill>
        </p:spPr>
        <p:txBody>
          <a:bodyPr lIns="180000" tIns="144000" rIns="144000" bIns="144000"/>
          <a:lstStyle>
            <a:lvl1pPr marL="0">
              <a:lnSpc>
                <a:spcPts val="1400"/>
              </a:lnSpc>
              <a:spcAft>
                <a:spcPts val="0"/>
              </a:spcAft>
              <a:buFontTx/>
              <a:buNone/>
              <a:defRPr sz="1200" b="1">
                <a:solidFill>
                  <a:schemeClr val="bg1"/>
                </a:solidFill>
              </a:defRPr>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067657354"/>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8">
    <p:spTree>
      <p:nvGrpSpPr>
        <p:cNvPr id="1" name=""/>
        <p:cNvGrpSpPr/>
        <p:nvPr/>
      </p:nvGrpSpPr>
      <p:grpSpPr>
        <a:xfrm>
          <a:off x="0" y="0"/>
          <a:ext cx="0" cy="0"/>
          <a:chOff x="0" y="0"/>
          <a:chExt cx="0" cy="0"/>
        </a:xfrm>
      </p:grpSpPr>
      <p:pic>
        <p:nvPicPr>
          <p:cNvPr id="4" name="Picture 3" descr="A person walking past a building&#10;&#10;Description automatically generated">
            <a:extLst>
              <a:ext uri="{FF2B5EF4-FFF2-40B4-BE49-F238E27FC236}">
                <a16:creationId xmlns:a16="http://schemas.microsoft.com/office/drawing/2014/main" id="{D5753130-04CA-4F8F-7BD2-B29CCF71AB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535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18344124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8">
    <p:spTree>
      <p:nvGrpSpPr>
        <p:cNvPr id="1" name=""/>
        <p:cNvGrpSpPr/>
        <p:nvPr/>
      </p:nvGrpSpPr>
      <p:grpSpPr>
        <a:xfrm>
          <a:off x="0" y="0"/>
          <a:ext cx="0" cy="0"/>
          <a:chOff x="0" y="0"/>
          <a:chExt cx="0" cy="0"/>
        </a:xfrm>
      </p:grpSpPr>
      <p:pic>
        <p:nvPicPr>
          <p:cNvPr id="9" name="Picture 8" descr="A sculpture outside of a building&#10;&#10;Description automatically generated">
            <a:extLst>
              <a:ext uri="{FF2B5EF4-FFF2-40B4-BE49-F238E27FC236}">
                <a16:creationId xmlns:a16="http://schemas.microsoft.com/office/drawing/2014/main" id="{5BC26AC2-AAA3-E94F-770E-788A91004B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30393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0316947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8">
    <p:spTree>
      <p:nvGrpSpPr>
        <p:cNvPr id="1" name=""/>
        <p:cNvGrpSpPr/>
        <p:nvPr/>
      </p:nvGrpSpPr>
      <p:grpSpPr>
        <a:xfrm>
          <a:off x="0" y="0"/>
          <a:ext cx="0" cy="0"/>
          <a:chOff x="0" y="0"/>
          <a:chExt cx="0" cy="0"/>
        </a:xfrm>
      </p:grpSpPr>
      <p:pic>
        <p:nvPicPr>
          <p:cNvPr id="4" name="Picture 3" descr="A person cleaning a surface&#10;&#10;Description automatically generated">
            <a:extLst>
              <a:ext uri="{FF2B5EF4-FFF2-40B4-BE49-F238E27FC236}">
                <a16:creationId xmlns:a16="http://schemas.microsoft.com/office/drawing/2014/main" id="{F496D6BF-DBBA-5AEF-EF97-08D170EF1C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023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7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04873507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2"/>
                </a:solidFill>
              </a:defRPr>
            </a:lvl1p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2"/>
                </a:solidFill>
              </a:defRPr>
            </a:lvl1p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AU"/>
          </a:p>
        </p:txBody>
      </p:sp>
    </p:spTree>
    <p:extLst>
      <p:ext uri="{BB962C8B-B14F-4D97-AF65-F5344CB8AC3E}">
        <p14:creationId xmlns:p14="http://schemas.microsoft.com/office/powerpoint/2010/main" val="32675359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4082827854"/>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lvl1pPr>
              <a:defRPr/>
            </a:lvl1pPr>
          </a:lstStyle>
          <a:p>
            <a:r>
              <a:rPr lang="en-GB"/>
              <a:t>Click to edit Master title style</a:t>
            </a:r>
            <a:endParaRPr lang="en-AU"/>
          </a:p>
        </p:txBody>
      </p:sp>
      <p:sp>
        <p:nvSpPr>
          <p:cNvPr id="2" name="Footer Placeholder 1">
            <a:extLst>
              <a:ext uri="{FF2B5EF4-FFF2-40B4-BE49-F238E27FC236}">
                <a16:creationId xmlns:a16="http://schemas.microsoft.com/office/drawing/2014/main" id="{AEAC15A5-6D74-A5DE-3613-65783B641150}"/>
              </a:ext>
            </a:extLst>
          </p:cNvPr>
          <p:cNvSpPr>
            <a:spLocks noGrp="1"/>
          </p:cNvSpPr>
          <p:nvPr>
            <p:ph type="ftr" sz="quarter" idx="13"/>
          </p:nvPr>
        </p:nvSpPr>
        <p:spPr/>
        <p:txBody>
          <a:bodyPr/>
          <a:lstStyle/>
          <a:p>
            <a:endParaRPr lang="en-AU"/>
          </a:p>
        </p:txBody>
      </p:sp>
      <p:sp>
        <p:nvSpPr>
          <p:cNvPr id="4" name="Slide Number Placeholder 3">
            <a:extLst>
              <a:ext uri="{FF2B5EF4-FFF2-40B4-BE49-F238E27FC236}">
                <a16:creationId xmlns:a16="http://schemas.microsoft.com/office/drawing/2014/main" id="{435F3ED5-6AAA-3BC2-D5BA-F3F1F1F148E4}"/>
              </a:ext>
            </a:extLst>
          </p:cNvPr>
          <p:cNvSpPr>
            <a:spLocks noGrp="1"/>
          </p:cNvSpPr>
          <p:nvPr>
            <p:ph type="sldNum" sz="quarter" idx="14"/>
          </p:nvPr>
        </p:nvSpPr>
        <p:spPr/>
        <p:txBody>
          <a:bodyPr/>
          <a:lstStyle/>
          <a:p>
            <a:r>
              <a:rPr lang="en-AU"/>
              <a:t>Page [</a:t>
            </a:r>
            <a:fld id="{29D5CE74-914C-4689-99FC-1AEF49CE2B47}" type="slidenum">
              <a:rPr smtClean="0"/>
              <a:pPr/>
              <a:t>‹#›</a:t>
            </a:fld>
            <a:r>
              <a:t>]</a:t>
            </a:r>
          </a:p>
        </p:txBody>
      </p:sp>
    </p:spTree>
    <p:extLst>
      <p:ext uri="{BB962C8B-B14F-4D97-AF65-F5344CB8AC3E}">
        <p14:creationId xmlns:p14="http://schemas.microsoft.com/office/powerpoint/2010/main" val="12879816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solidFill>
          <a:schemeClr val="bg2"/>
        </a:solidFill>
        <a:effectLst/>
      </p:bgPr>
    </p:bg>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CBB971FD-D847-BF4C-933A-802E03ED89A8}"/>
              </a:ext>
            </a:extLst>
          </p:cNvPr>
          <p:cNvSpPr txBox="1"/>
          <p:nvPr userDrawn="1"/>
        </p:nvSpPr>
        <p:spPr>
          <a:xfrm>
            <a:off x="875420" y="1988840"/>
            <a:ext cx="10441160" cy="4401077"/>
          </a:xfrm>
          <a:prstGeom prst="rect">
            <a:avLst/>
          </a:prstGeom>
          <a:solidFill>
            <a:schemeClr val="accent1">
              <a:alpha val="0"/>
            </a:schemeClr>
          </a:solidFill>
        </p:spPr>
        <p:txBody>
          <a:bodyPr wrap="square" rtlCol="0">
            <a:spAutoFit/>
          </a:bodyPr>
          <a:ls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a:lstStyle>
          <a:p>
            <a:pPr algn="l" fontAlgn="base"/>
            <a:endParaRPr lang="en-AU" sz="1600" b="0" i="0">
              <a:solidFill>
                <a:schemeClr val="bg1"/>
              </a:solidFill>
              <a:effectLst/>
              <a:latin typeface="Source Code Pro Semibold" panose="020F0502020204030204" pitchFamily="49" charset="0"/>
            </a:endParaRPr>
          </a:p>
          <a:p>
            <a:pPr algn="l" fontAlgn="base"/>
            <a:r>
              <a:rPr lang="en-AU" sz="1600" b="0" i="0">
                <a:solidFill>
                  <a:schemeClr val="bg1"/>
                </a:solidFill>
                <a:effectLst/>
                <a:latin typeface="Source Sans Pro" panose="020B0503030403020204" pitchFamily="34" charset="0"/>
              </a:rPr>
              <a:t>The University of Melbourne acknowledges the Traditional Owners of the unceded land on which we work, learn and live: the Wurundjeri </a:t>
            </a:r>
            <a:r>
              <a:rPr lang="en-AU" sz="1600" b="0" i="0" err="1">
                <a:solidFill>
                  <a:schemeClr val="bg1"/>
                </a:solidFill>
                <a:effectLst/>
                <a:latin typeface="Source Sans Pro" panose="020B0503030403020204" pitchFamily="34" charset="0"/>
              </a:rPr>
              <a:t>Woi</a:t>
            </a:r>
            <a:r>
              <a:rPr lang="en-AU" sz="1600" b="0" i="0">
                <a:solidFill>
                  <a:schemeClr val="bg1"/>
                </a:solidFill>
                <a:effectLst/>
                <a:latin typeface="Source Sans Pro" panose="020B0503030403020204" pitchFamily="34" charset="0"/>
              </a:rPr>
              <a:t>-wurrung and Bunurong peoples (Burnley, </a:t>
            </a:r>
            <a:r>
              <a:rPr lang="en-AU" sz="1600" b="0" i="0" err="1">
                <a:solidFill>
                  <a:schemeClr val="bg1"/>
                </a:solidFill>
                <a:effectLst/>
                <a:latin typeface="Source Sans Pro" panose="020B0503030403020204" pitchFamily="34" charset="0"/>
              </a:rPr>
              <a:t>Fishermans</a:t>
            </a:r>
            <a:r>
              <a:rPr lang="en-AU" sz="1600" b="0" i="0">
                <a:solidFill>
                  <a:schemeClr val="bg1"/>
                </a:solidFill>
                <a:effectLst/>
                <a:latin typeface="Source Sans Pro" panose="020B0503030403020204" pitchFamily="34" charset="0"/>
              </a:rPr>
              <a:t> Bend, Parkville, Southbank and Werribee campuses), the Yorta </a:t>
            </a:r>
            <a:r>
              <a:rPr lang="en-AU" sz="1600" b="0" i="0" err="1">
                <a:solidFill>
                  <a:schemeClr val="bg1"/>
                </a:solidFill>
                <a:effectLst/>
                <a:latin typeface="Source Sans Pro" panose="020B0503030403020204" pitchFamily="34" charset="0"/>
              </a:rPr>
              <a:t>Yorta</a:t>
            </a:r>
            <a:r>
              <a:rPr lang="en-AU" sz="1600" b="0" i="0">
                <a:solidFill>
                  <a:schemeClr val="bg1"/>
                </a:solidFill>
                <a:effectLst/>
                <a:latin typeface="Source Sans Pro" panose="020B0503030403020204" pitchFamily="34" charset="0"/>
              </a:rPr>
              <a:t> Nation (Dookie and Shepparton campuses), and the Dja </a:t>
            </a:r>
            <a:r>
              <a:rPr lang="en-AU" sz="1600" b="0" i="0" err="1">
                <a:solidFill>
                  <a:schemeClr val="bg1"/>
                </a:solidFill>
                <a:effectLst/>
                <a:latin typeface="Source Sans Pro" panose="020B0503030403020204" pitchFamily="34" charset="0"/>
              </a:rPr>
              <a:t>Dja</a:t>
            </a:r>
            <a:r>
              <a:rPr lang="en-AU" sz="1600" b="0" i="0">
                <a:solidFill>
                  <a:schemeClr val="bg1"/>
                </a:solidFill>
                <a:effectLst/>
                <a:latin typeface="Source Sans Pro" panose="020B0503030403020204" pitchFamily="34" charset="0"/>
              </a:rPr>
              <a:t> Wurrung people (Creswick campus).</a:t>
            </a:r>
          </a:p>
          <a:p>
            <a:pPr algn="l" fontAlgn="base"/>
            <a:r>
              <a:rPr lang="en-AU" sz="1600" b="0" i="0">
                <a:solidFill>
                  <a:schemeClr val="bg1"/>
                </a:solidFill>
                <a:effectLst/>
                <a:latin typeface="Source Sans Pro" panose="020B0503030403020204" pitchFamily="34" charset="0"/>
              </a:rPr>
              <a:t> </a:t>
            </a:r>
          </a:p>
          <a:p>
            <a:pPr algn="l" fontAlgn="base"/>
            <a:r>
              <a:rPr lang="en-AU" sz="1600" b="0" i="0">
                <a:solidFill>
                  <a:schemeClr val="bg1"/>
                </a:solidFill>
                <a:effectLst/>
                <a:latin typeface="Source Sans Pro" panose="020B0503030403020204" pitchFamily="34" charset="0"/>
              </a:rPr>
              <a:t>The University also acknowledges and is grateful to the Traditional Owners, Elders and Knowledge Holders of all Indigenous nations and clans who have been instrumental in our reconciliation journey.</a:t>
            </a:r>
          </a:p>
          <a:p>
            <a:pPr algn="l" fontAlgn="base"/>
            <a:r>
              <a:rPr lang="en-AU" sz="1600" b="0" i="0">
                <a:solidFill>
                  <a:schemeClr val="bg1"/>
                </a:solidFill>
                <a:effectLst/>
                <a:latin typeface="Source Sans Pro" panose="020B0503030403020204" pitchFamily="34" charset="0"/>
              </a:rPr>
              <a:t> </a:t>
            </a:r>
          </a:p>
          <a:p>
            <a:pPr algn="l" fontAlgn="base"/>
            <a:r>
              <a:rPr lang="en-AU" sz="1600" b="0" i="0">
                <a:solidFill>
                  <a:schemeClr val="bg1"/>
                </a:solidFill>
                <a:effectLst/>
                <a:latin typeface="Source Sans Pro" panose="020B0503030403020204" pitchFamily="34" charset="0"/>
              </a:rPr>
              <a:t>We recognise the unique place held by Aboriginal and Torres Strait Islander peoples as the original owners and custodians of the lands and waterways across the Australian continent, with histories of continuous connection dating back more than 60,000 years. We also acknowledge their enduring cultural practices of caring for Country.</a:t>
            </a:r>
          </a:p>
          <a:p>
            <a:pPr algn="l" fontAlgn="base"/>
            <a:r>
              <a:rPr lang="en-AU" sz="1600" b="0" i="0">
                <a:solidFill>
                  <a:schemeClr val="bg1"/>
                </a:solidFill>
                <a:effectLst/>
                <a:latin typeface="Source Sans Pro" panose="020B0503030403020204" pitchFamily="34" charset="0"/>
              </a:rPr>
              <a:t> </a:t>
            </a:r>
          </a:p>
          <a:p>
            <a:pPr algn="l" fontAlgn="base"/>
            <a:r>
              <a:rPr lang="en-AU" sz="1600" b="0" i="0">
                <a:solidFill>
                  <a:schemeClr val="bg1"/>
                </a:solidFill>
                <a:effectLst/>
                <a:latin typeface="Source Sans Pro" panose="020B0503030403020204" pitchFamily="34" charset="0"/>
              </a:rPr>
              <a:t>We pay respect to Elders past, present and future, and acknowledge the importance of Indigenous knowledge in the Academy. As a community of researchers, teachers, professional staff and students we are privileged to work and learn every day with Indigenous colleagues and partners.</a:t>
            </a:r>
          </a:p>
          <a:p>
            <a:endParaRPr lang="en-AU">
              <a:latin typeface="Source Sans Pro" panose="020B0503030403020204" pitchFamily="34" charset="0"/>
            </a:endParaRPr>
          </a:p>
        </p:txBody>
      </p:sp>
      <p:pic>
        <p:nvPicPr>
          <p:cNvPr id="5" name="Picture 4" descr="A tree in a park&#10;&#10;Description automatically generated">
            <a:extLst>
              <a:ext uri="{FF2B5EF4-FFF2-40B4-BE49-F238E27FC236}">
                <a16:creationId xmlns:a16="http://schemas.microsoft.com/office/drawing/2014/main" id="{22B7B5EB-409D-C364-0E66-735E92752C91}"/>
              </a:ext>
            </a:extLst>
          </p:cNvPr>
          <p:cNvPicPr>
            <a:picLocks noChangeAspect="1"/>
          </p:cNvPicPr>
          <p:nvPr userDrawn="1"/>
        </p:nvPicPr>
        <p:blipFill rotWithShape="1">
          <a:blip r:embed="rId2">
            <a:alphaModFix amt="17000"/>
            <a:extLst>
              <a:ext uri="{28A0092B-C50C-407E-A947-70E740481C1C}">
                <a14:useLocalDpi xmlns:a14="http://schemas.microsoft.com/office/drawing/2010/main"/>
              </a:ext>
            </a:extLst>
          </a:blip>
          <a:srcRect/>
          <a:stretch/>
        </p:blipFill>
        <p:spPr>
          <a:xfrm>
            <a:off x="-3529" y="5829"/>
            <a:ext cx="12199058" cy="6852171"/>
          </a:xfrm>
          <a:prstGeom prst="rect">
            <a:avLst/>
          </a:prstGeom>
        </p:spPr>
      </p:pic>
      <p:pic>
        <p:nvPicPr>
          <p:cNvPr id="6" name="Picture Placeholder 10" descr="Logo&#10;&#10;Description automatically generated">
            <a:extLst>
              <a:ext uri="{FF2B5EF4-FFF2-40B4-BE49-F238E27FC236}">
                <a16:creationId xmlns:a16="http://schemas.microsoft.com/office/drawing/2014/main" id="{72FB4B94-D733-663C-1E58-FF1318E71F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9786379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pyright notic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5BE21A-3472-BF8A-EB42-E260FAD81CC6}"/>
              </a:ext>
            </a:extLst>
          </p:cNvPr>
          <p:cNvSpPr txBox="1"/>
          <p:nvPr userDrawn="1"/>
        </p:nvSpPr>
        <p:spPr>
          <a:xfrm>
            <a:off x="1835696" y="1899350"/>
            <a:ext cx="8520608" cy="3305520"/>
          </a:xfrm>
          <a:prstGeom prst="rect">
            <a:avLst/>
          </a:prstGeom>
          <a:noFill/>
          <a:ln w="15875">
            <a:solidFill>
              <a:schemeClr val="bg1"/>
            </a:solidFill>
          </a:ln>
        </p:spPr>
        <p:txBody>
          <a:bodyPr wrap="square">
            <a:spAutoFit/>
          </a:bodyPr>
          <a:lstStyle/>
          <a:p>
            <a:pPr algn="ctr"/>
            <a:endParaRPr lang="en-GB" sz="1600" b="1">
              <a:solidFill>
                <a:schemeClr val="bg1"/>
              </a:solidFill>
              <a:effectLst/>
              <a:latin typeface="Source Sans Pro" panose="020B0503030403020204" pitchFamily="34" charset="0"/>
              <a:ea typeface="Calibri" panose="020F0502020204030204" pitchFamily="34" charset="0"/>
              <a:cs typeface="Arial" panose="020B0604020202020204" pitchFamily="34" charset="0"/>
            </a:endParaRPr>
          </a:p>
          <a:p>
            <a:pPr algn="ctr"/>
            <a:r>
              <a:rPr lang="en-GB" sz="1600" b="1">
                <a:solidFill>
                  <a:schemeClr val="bg1"/>
                </a:solidFill>
                <a:effectLst/>
                <a:latin typeface="Source Sans Pro" panose="020B0503030403020204" pitchFamily="34" charset="0"/>
                <a:ea typeface="Calibri" panose="020F0502020204030204" pitchFamily="34" charset="0"/>
                <a:cs typeface="Arial" panose="020B0604020202020204" pitchFamily="34" charset="0"/>
              </a:rPr>
              <a:t>WARNING</a:t>
            </a:r>
            <a:endParaRPr lang="en-AU" sz="1600">
              <a:solidFill>
                <a:schemeClr val="bg1"/>
              </a:solidFill>
              <a:effectLst/>
              <a:latin typeface="Source Sans Pro" panose="020B0503030403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Source Sans Pro" panose="020B0503030403020204" pitchFamily="34" charset="0"/>
                <a:ea typeface="Calibri" panose="020F0502020204030204" pitchFamily="34" charset="0"/>
                <a:cs typeface="Arial" panose="020B0604020202020204" pitchFamily="34" charset="0"/>
              </a:rPr>
              <a:t>This material has been reproduced and communicated to you by or on behalf of the University of Melbourne in accordance with section 113P of the </a:t>
            </a:r>
            <a:r>
              <a:rPr lang="en-GB" sz="1600" i="1">
                <a:solidFill>
                  <a:schemeClr val="bg1"/>
                </a:solidFill>
                <a:effectLst/>
                <a:latin typeface="Source Sans Pro" panose="020B0503030403020204" pitchFamily="34" charset="0"/>
                <a:ea typeface="Calibri" panose="020F0502020204030204" pitchFamily="34" charset="0"/>
                <a:cs typeface="Arial" panose="020B0604020202020204" pitchFamily="34" charset="0"/>
              </a:rPr>
              <a:t>Copyright Act 1968</a:t>
            </a:r>
            <a:r>
              <a:rPr lang="en-GB" sz="1600">
                <a:solidFill>
                  <a:schemeClr val="bg1"/>
                </a:solidFill>
                <a:effectLst/>
                <a:latin typeface="Source Sans Pro" panose="020B0503030403020204" pitchFamily="34" charset="0"/>
                <a:ea typeface="Calibri" panose="020F0502020204030204" pitchFamily="34" charset="0"/>
                <a:cs typeface="Arial" panose="020B0604020202020204" pitchFamily="34" charset="0"/>
              </a:rPr>
              <a:t> (</a:t>
            </a:r>
            <a:r>
              <a:rPr lang="en-GB" sz="1600" b="1">
                <a:solidFill>
                  <a:schemeClr val="bg1"/>
                </a:solidFill>
                <a:effectLst/>
                <a:latin typeface="Source Sans Pro" panose="020B0503030403020204" pitchFamily="34" charset="0"/>
                <a:ea typeface="Calibri" panose="020F0502020204030204" pitchFamily="34" charset="0"/>
                <a:cs typeface="Arial" panose="020B0604020202020204" pitchFamily="34" charset="0"/>
              </a:rPr>
              <a:t>Act</a:t>
            </a:r>
            <a:r>
              <a:rPr lang="en-GB" sz="1600">
                <a:solidFill>
                  <a:schemeClr val="bg1"/>
                </a:solidFill>
                <a:effectLst/>
                <a:latin typeface="Source Sans Pro" panose="020B0503030403020204" pitchFamily="34" charset="0"/>
                <a:ea typeface="Calibri" panose="020F0502020204030204" pitchFamily="34" charset="0"/>
                <a:cs typeface="Arial" panose="020B0604020202020204" pitchFamily="34" charset="0"/>
              </a:rPr>
              <a:t>).</a:t>
            </a:r>
            <a:endParaRPr lang="en-AU" sz="1600">
              <a:solidFill>
                <a:schemeClr val="bg1"/>
              </a:solidFill>
              <a:effectLst/>
              <a:latin typeface="Source Sans Pro" panose="020B0503030403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Source Sans Pro" panose="020B0503030403020204" pitchFamily="34" charset="0"/>
                <a:ea typeface="Calibri" panose="020F0502020204030204" pitchFamily="34" charset="0"/>
                <a:cs typeface="Arial" panose="020B0604020202020204" pitchFamily="34" charset="0"/>
              </a:rPr>
              <a:t>The material in this communication may be subject to copyright under the Act. </a:t>
            </a:r>
            <a:endParaRPr lang="en-AU" sz="1600">
              <a:solidFill>
                <a:schemeClr val="bg1"/>
              </a:solidFill>
              <a:effectLst/>
              <a:latin typeface="Source Sans Pro" panose="020B0503030403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Source Sans Pro" panose="020B0503030403020204" pitchFamily="34" charset="0"/>
                <a:ea typeface="Calibri" panose="020F0502020204030204" pitchFamily="34" charset="0"/>
                <a:cs typeface="Arial" panose="020B0604020202020204" pitchFamily="34" charset="0"/>
              </a:rPr>
              <a:t>Any further reproduction or communication of this material by you may be the subject of copyright protection under the Act.</a:t>
            </a:r>
            <a:endParaRPr lang="en-AU" sz="1600">
              <a:solidFill>
                <a:schemeClr val="bg1"/>
              </a:solidFill>
              <a:effectLst/>
              <a:latin typeface="Source Sans Pro" panose="020B0503030403020204" pitchFamily="34" charset="0"/>
              <a:ea typeface="Calibri" panose="020F0502020204030204" pitchFamily="34" charset="0"/>
              <a:cs typeface="Arial" panose="020B0604020202020204" pitchFamily="34" charset="0"/>
            </a:endParaRPr>
          </a:p>
          <a:p>
            <a:pPr algn="ctr">
              <a:lnSpc>
                <a:spcPct val="115000"/>
              </a:lnSpc>
            </a:pPr>
            <a:r>
              <a:rPr lang="en-GB" sz="1600" b="1">
                <a:solidFill>
                  <a:schemeClr val="bg1"/>
                </a:solidFill>
                <a:effectLst/>
                <a:latin typeface="Source Sans Pro" panose="020B0503030403020204" pitchFamily="34" charset="0"/>
                <a:ea typeface="Calibri" panose="020F0502020204030204" pitchFamily="34" charset="0"/>
                <a:cs typeface="Arial" panose="020B0604020202020204" pitchFamily="34" charset="0"/>
              </a:rPr>
              <a:t> </a:t>
            </a:r>
            <a:endParaRPr lang="en-AU" sz="1600">
              <a:solidFill>
                <a:schemeClr val="bg1"/>
              </a:solidFill>
              <a:effectLst/>
              <a:latin typeface="Source Sans Pro" panose="020B0503030403020204" pitchFamily="34" charset="0"/>
              <a:ea typeface="Calibri" panose="020F0502020204030204" pitchFamily="34" charset="0"/>
              <a:cs typeface="Arial" panose="020B0604020202020204" pitchFamily="34" charset="0"/>
            </a:endParaRPr>
          </a:p>
          <a:p>
            <a:pPr algn="ctr">
              <a:lnSpc>
                <a:spcPct val="115000"/>
              </a:lnSpc>
            </a:pPr>
            <a:r>
              <a:rPr lang="en-GB" sz="1600" b="1">
                <a:solidFill>
                  <a:schemeClr val="bg1"/>
                </a:solidFill>
                <a:effectLst/>
                <a:latin typeface="Source Sans Pro" panose="020B0503030403020204" pitchFamily="34" charset="0"/>
                <a:ea typeface="Calibri" panose="020F0502020204030204" pitchFamily="34" charset="0"/>
                <a:cs typeface="Arial" panose="020B0604020202020204" pitchFamily="34" charset="0"/>
              </a:rPr>
              <a:t>Do not remove this notice</a:t>
            </a:r>
            <a:endParaRPr lang="en-AU" sz="1600">
              <a:solidFill>
                <a:schemeClr val="bg1"/>
              </a:solidFill>
              <a:effectLst/>
              <a:latin typeface="Source Sans Pro" panose="020B0503030403020204" pitchFamily="34" charset="0"/>
              <a:ea typeface="Calibri" panose="020F0502020204030204" pitchFamily="34" charset="0"/>
              <a:cs typeface="Arial" panose="020B0604020202020204" pitchFamily="34" charset="0"/>
            </a:endParaRPr>
          </a:p>
          <a:p>
            <a:r>
              <a:rPr lang="en-AU" sz="1800">
                <a:effectLst/>
                <a:latin typeface="Source Sans Pro" panose="020B0503030403020204" pitchFamily="34" charset="0"/>
                <a:ea typeface="Calibri" panose="020F0502020204030204" pitchFamily="34" charset="0"/>
                <a:cs typeface="Times New Roman" panose="02020603050405020304" pitchFamily="18" charset="0"/>
              </a:rPr>
              <a:t> </a:t>
            </a:r>
            <a:endParaRPr lang="en-AU">
              <a:latin typeface="Source Sans Pro" panose="020B0503030403020204" pitchFamily="34" charset="0"/>
            </a:endParaRPr>
          </a:p>
        </p:txBody>
      </p:sp>
    </p:spTree>
    <p:extLst>
      <p:ext uri="{BB962C8B-B14F-4D97-AF65-F5344CB8AC3E}">
        <p14:creationId xmlns:p14="http://schemas.microsoft.com/office/powerpoint/2010/main" val="27859266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_style1">
    <p:bg>
      <p:bgPr>
        <a:solidFill>
          <a:srgbClr val="102840"/>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endParaRPr lang="en-AU"/>
          </a:p>
        </p:txBody>
      </p:sp>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GB"/>
              <a:t>Click to edit Master title style</a:t>
            </a:r>
            <a:endParaRPr lang="en-AU"/>
          </a:p>
        </p:txBody>
      </p:sp>
      <p:pic>
        <p:nvPicPr>
          <p:cNvPr id="12" name="Picture Placeholder 10" descr="Logo&#10;&#10;Description automatically generated">
            <a:extLst>
              <a:ext uri="{FF2B5EF4-FFF2-40B4-BE49-F238E27FC236}">
                <a16:creationId xmlns:a16="http://schemas.microsoft.com/office/drawing/2014/main" id="{B9E60202-450E-CF2C-601B-7D1A7C9B3D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32453641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Cover_with image_style1">
    <p:bg>
      <p:bgPr>
        <a:solidFill>
          <a:schemeClr val="bg2"/>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E3D3FA08-3353-A72F-AD1D-5DBF1C9647FE}"/>
              </a:ext>
            </a:extLst>
          </p:cNvPr>
          <p:cNvSpPr>
            <a:spLocks noGrp="1"/>
          </p:cNvSpPr>
          <p:nvPr>
            <p:ph type="body" sz="quarter" idx="18"/>
          </p:nvPr>
        </p:nvSpPr>
        <p:spPr>
          <a:xfrm>
            <a:off x="8966079" y="6437192"/>
            <a:ext cx="2880320"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400">
                <a:solidFill>
                  <a:schemeClr val="bg1"/>
                </a:solidFill>
              </a:defRPr>
            </a:lvl3pPr>
            <a:lvl4pPr marL="0" indent="0" algn="r">
              <a:lnSpc>
                <a:spcPct val="100000"/>
              </a:lnSpc>
              <a:spcAft>
                <a:spcPts val="0"/>
              </a:spcAft>
              <a:buFontTx/>
              <a:buNone/>
              <a:defRPr sz="1400">
                <a:solidFill>
                  <a:schemeClr val="bg1"/>
                </a:solidFill>
              </a:defRPr>
            </a:lvl4pPr>
            <a:lvl5pPr marL="0" indent="0" algn="r">
              <a:lnSpc>
                <a:spcPct val="100000"/>
              </a:lnSpc>
              <a:spcAft>
                <a:spcPts val="0"/>
              </a:spcAft>
              <a:buFontTx/>
              <a:buNone/>
              <a:defRPr sz="1400">
                <a:solidFill>
                  <a:schemeClr val="bg1"/>
                </a:solidFill>
              </a:defRPr>
            </a:lvl5pPr>
            <a:lvl6pPr marL="0" indent="0" algn="r">
              <a:lnSpc>
                <a:spcPct val="100000"/>
              </a:lnSpc>
              <a:spcAft>
                <a:spcPts val="0"/>
              </a:spcAft>
              <a:buFontTx/>
              <a:buNone/>
              <a:defRPr sz="1400">
                <a:solidFill>
                  <a:schemeClr val="bg1"/>
                </a:solidFill>
              </a:defRPr>
            </a:lvl6pPr>
            <a:lvl7pPr marL="0" indent="0" algn="r">
              <a:lnSpc>
                <a:spcPct val="100000"/>
              </a:lnSpc>
              <a:spcAft>
                <a:spcPts val="0"/>
              </a:spcAft>
              <a:buFontTx/>
              <a:buNone/>
              <a:defRPr sz="1400">
                <a:solidFill>
                  <a:schemeClr val="bg1"/>
                </a:solidFill>
              </a:defRPr>
            </a:lvl7pPr>
            <a:lvl8pPr marL="0" indent="0" algn="r">
              <a:lnSpc>
                <a:spcPct val="100000"/>
              </a:lnSpc>
              <a:spcAft>
                <a:spcPts val="0"/>
              </a:spcAft>
              <a:buFontTx/>
              <a:buNone/>
              <a:defRPr sz="1400">
                <a:solidFill>
                  <a:schemeClr val="bg1"/>
                </a:solidFill>
              </a:defRPr>
            </a:lvl8pPr>
            <a:lvl9pPr marL="0" indent="0" algn="r">
              <a:lnSpc>
                <a:spcPct val="100000"/>
              </a:lnSpc>
              <a:spcAft>
                <a:spcPts val="0"/>
              </a:spcAft>
              <a:buFontTx/>
              <a:buNone/>
              <a:defRPr sz="1400">
                <a:solidFill>
                  <a:schemeClr val="bg1"/>
                </a:solidFill>
              </a:defRPr>
            </a:lvl9pPr>
          </a:lstStyle>
          <a:p>
            <a:pPr lvl="0"/>
            <a:r>
              <a:rPr lang="en-GB"/>
              <a:t>Click to edit Master text styles</a:t>
            </a:r>
          </a:p>
          <a:p>
            <a:pPr lvl="1"/>
            <a:r>
              <a:rPr lang="en-GB"/>
              <a:t>Second level</a:t>
            </a:r>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endParaRPr lang="en-AU"/>
          </a:p>
        </p:txBody>
      </p:sp>
      <p:pic>
        <p:nvPicPr>
          <p:cNvPr id="6" name="Picture 5" descr="A building with a clock tower&#10;&#10;Description automatically generated">
            <a:extLst>
              <a:ext uri="{FF2B5EF4-FFF2-40B4-BE49-F238E27FC236}">
                <a16:creationId xmlns:a16="http://schemas.microsoft.com/office/drawing/2014/main" id="{539DE1A1-49DF-E58A-6C88-61C3401E0A41}"/>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322875" y="342000"/>
            <a:ext cx="11534887" cy="5791668"/>
          </a:xfrm>
          <a:prstGeom prst="rect">
            <a:avLst/>
          </a:prstGeom>
        </p:spPr>
      </p:pic>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GB"/>
              <a:t>Click to edit Master title style</a:t>
            </a:r>
            <a:endParaRPr lang="en-AU"/>
          </a:p>
        </p:txBody>
      </p:sp>
      <p:pic>
        <p:nvPicPr>
          <p:cNvPr id="5" name="Picture Placeholder 10" descr="Logo&#10;&#10;Description automatically generated">
            <a:extLst>
              <a:ext uri="{FF2B5EF4-FFF2-40B4-BE49-F238E27FC236}">
                <a16:creationId xmlns:a16="http://schemas.microsoft.com/office/drawing/2014/main" id="{30E4AA47-6A18-5856-8B55-31A2F24D6B0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41506772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Divider slide_style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4" name="Picture Placeholder 10" descr="Logo&#10;&#10;Description automatically generated">
            <a:extLst>
              <a:ext uri="{FF2B5EF4-FFF2-40B4-BE49-F238E27FC236}">
                <a16:creationId xmlns:a16="http://schemas.microsoft.com/office/drawing/2014/main" id="{F44244A3-AF35-00C5-3FA8-D6B57DDB2E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spTree>
    <p:extLst>
      <p:ext uri="{BB962C8B-B14F-4D97-AF65-F5344CB8AC3E}">
        <p14:creationId xmlns:p14="http://schemas.microsoft.com/office/powerpoint/2010/main" val="2092952581"/>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1">
    <p:spTree>
      <p:nvGrpSpPr>
        <p:cNvPr id="1" name=""/>
        <p:cNvGrpSpPr/>
        <p:nvPr/>
      </p:nvGrpSpPr>
      <p:grpSpPr>
        <a:xfrm>
          <a:off x="0" y="0"/>
          <a:ext cx="0" cy="0"/>
          <a:chOff x="0" y="0"/>
          <a:chExt cx="0" cy="0"/>
        </a:xfrm>
      </p:grpSpPr>
      <p:pic>
        <p:nvPicPr>
          <p:cNvPr id="4" name="Picture 3" descr="A train on the street&#10;&#10;Description automatically generated">
            <a:extLst>
              <a:ext uri="{FF2B5EF4-FFF2-40B4-BE49-F238E27FC236}">
                <a16:creationId xmlns:a16="http://schemas.microsoft.com/office/drawing/2014/main" id="{C21B4368-12D9-57AE-3A1D-DAE6674AE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800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01392916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1">
    <p:spTree>
      <p:nvGrpSpPr>
        <p:cNvPr id="1" name=""/>
        <p:cNvGrpSpPr/>
        <p:nvPr/>
      </p:nvGrpSpPr>
      <p:grpSpPr>
        <a:xfrm>
          <a:off x="0" y="0"/>
          <a:ext cx="0" cy="0"/>
          <a:chOff x="0" y="0"/>
          <a:chExt cx="0" cy="0"/>
        </a:xfrm>
      </p:grpSpPr>
      <p:pic>
        <p:nvPicPr>
          <p:cNvPr id="3" name="Picture 2" descr="A close-up of a building&#10;&#10;Description automatically generated">
            <a:extLst>
              <a:ext uri="{FF2B5EF4-FFF2-40B4-BE49-F238E27FC236}">
                <a16:creationId xmlns:a16="http://schemas.microsoft.com/office/drawing/2014/main" id="{B81EDBD4-C9CF-59CC-461E-DB98C187D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907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4EF8F4E9-FAE8-C7F7-EED9-30CA77676534}"/>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7" name="Picture Placeholder 10" descr="Logo&#10;&#10;Description automatically generated">
            <a:extLst>
              <a:ext uri="{FF2B5EF4-FFF2-40B4-BE49-F238E27FC236}">
                <a16:creationId xmlns:a16="http://schemas.microsoft.com/office/drawing/2014/main" id="{21F14F64-41A3-A64C-2463-CAC1DD1F163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CB4A80DB-38E0-359B-9518-DCF2692A96B0}"/>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106031197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1">
    <p:spTree>
      <p:nvGrpSpPr>
        <p:cNvPr id="1" name=""/>
        <p:cNvGrpSpPr/>
        <p:nvPr/>
      </p:nvGrpSpPr>
      <p:grpSpPr>
        <a:xfrm>
          <a:off x="0" y="0"/>
          <a:ext cx="0" cy="0"/>
          <a:chOff x="0" y="0"/>
          <a:chExt cx="0" cy="0"/>
        </a:xfrm>
      </p:grpSpPr>
      <p:pic>
        <p:nvPicPr>
          <p:cNvPr id="3" name="Picture 2" descr="A group of people walking outside of a building&#10;&#10;Description automatically generated">
            <a:extLst>
              <a:ext uri="{FF2B5EF4-FFF2-40B4-BE49-F238E27FC236}">
                <a16:creationId xmlns:a16="http://schemas.microsoft.com/office/drawing/2014/main" id="{FED4D6B5-F526-F625-9177-15B300C8F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392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315C606B-DBD6-6B98-FCEE-3981CBD7676E}"/>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7" name="Picture Placeholder 10" descr="Logo&#10;&#10;Description automatically generated">
            <a:extLst>
              <a:ext uri="{FF2B5EF4-FFF2-40B4-BE49-F238E27FC236}">
                <a16:creationId xmlns:a16="http://schemas.microsoft.com/office/drawing/2014/main" id="{934572BE-6DBB-223D-542C-91D71528A17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D22CA810-7F8C-3D8D-59E6-41512FFA280C}"/>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297651912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7042660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4_style1">
    <p:spTree>
      <p:nvGrpSpPr>
        <p:cNvPr id="1" name=""/>
        <p:cNvGrpSpPr/>
        <p:nvPr/>
      </p:nvGrpSpPr>
      <p:grpSpPr>
        <a:xfrm>
          <a:off x="0" y="0"/>
          <a:ext cx="0" cy="0"/>
          <a:chOff x="0" y="0"/>
          <a:chExt cx="0" cy="0"/>
        </a:xfrm>
      </p:grpSpPr>
      <p:pic>
        <p:nvPicPr>
          <p:cNvPr id="3" name="Picture 2" descr="A building with many windows&#10;&#10;Description automatically generated">
            <a:extLst>
              <a:ext uri="{FF2B5EF4-FFF2-40B4-BE49-F238E27FC236}">
                <a16:creationId xmlns:a16="http://schemas.microsoft.com/office/drawing/2014/main" id="{4ACB552C-63F8-E9C0-06FA-7DB1F7430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7508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20000"/>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B961782D-5772-54A1-DB84-FE91617DDF6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7" name="Picture Placeholder 10" descr="Logo&#10;&#10;Description automatically generated">
            <a:extLst>
              <a:ext uri="{FF2B5EF4-FFF2-40B4-BE49-F238E27FC236}">
                <a16:creationId xmlns:a16="http://schemas.microsoft.com/office/drawing/2014/main" id="{337175A6-6452-322F-7BD0-EAA975A8656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19FE526D-CA42-9B67-5F7E-8E810C8A8C49}"/>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084550061"/>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5_style1">
    <p:spTree>
      <p:nvGrpSpPr>
        <p:cNvPr id="1" name=""/>
        <p:cNvGrpSpPr/>
        <p:nvPr/>
      </p:nvGrpSpPr>
      <p:grpSpPr>
        <a:xfrm>
          <a:off x="0" y="0"/>
          <a:ext cx="0" cy="0"/>
          <a:chOff x="0" y="0"/>
          <a:chExt cx="0" cy="0"/>
        </a:xfrm>
      </p:grpSpPr>
      <p:pic>
        <p:nvPicPr>
          <p:cNvPr id="3" name="Picture 2" descr="A large auditorium with blue lights&#10;&#10;Description automatically generated">
            <a:extLst>
              <a:ext uri="{FF2B5EF4-FFF2-40B4-BE49-F238E27FC236}">
                <a16:creationId xmlns:a16="http://schemas.microsoft.com/office/drawing/2014/main" id="{E4A9FC45-DD09-38AB-3B34-9EF99267B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851691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4" name="Rectangle 3">
            <a:extLst>
              <a:ext uri="{FF2B5EF4-FFF2-40B4-BE49-F238E27FC236}">
                <a16:creationId xmlns:a16="http://schemas.microsoft.com/office/drawing/2014/main" id="{D3569B04-81DF-2285-6290-6A1B9AE81DFD}"/>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10" name="Picture Placeholder 10" descr="Logo&#10;&#10;Description automatically generated">
            <a:extLst>
              <a:ext uri="{FF2B5EF4-FFF2-40B4-BE49-F238E27FC236}">
                <a16:creationId xmlns:a16="http://schemas.microsoft.com/office/drawing/2014/main" id="{560B8F70-2D74-855E-E3DD-E1442F6A7D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14" name="Text Placeholder 11">
            <a:extLst>
              <a:ext uri="{FF2B5EF4-FFF2-40B4-BE49-F238E27FC236}">
                <a16:creationId xmlns:a16="http://schemas.microsoft.com/office/drawing/2014/main" id="{2C42A733-BC01-7351-0C78-CD744DE94C58}"/>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46203627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_Dark Mode">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1"/>
                </a:solidFill>
              </a:defRPr>
            </a:lvl1pPr>
          </a:lstStyle>
          <a:p>
            <a:r>
              <a:rPr lang="en-AU">
                <a:latin typeface="Source Sans Pro" panose="020B0503030403020204" pitchFamily="34" charset="0"/>
              </a:rPr>
              <a:t>Page [</a:t>
            </a:r>
            <a:fld id="{29D5CE74-914C-4689-99FC-1AEF49CE2B47}" type="slidenum">
              <a:rPr smtClean="0">
                <a:latin typeface="Source Sans Pro" panose="020B0503030403020204" pitchFamily="34" charset="0"/>
              </a:rPr>
              <a:pPr/>
              <a:t>‹#›</a:t>
            </a:fld>
            <a:r>
              <a:rPr>
                <a:latin typeface="Source Sans Pro" panose="020B0503030403020204" pitchFamily="34" charset="0"/>
              </a:rP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AU"/>
          </a:p>
        </p:txBody>
      </p:sp>
    </p:spTree>
    <p:extLst>
      <p:ext uri="{BB962C8B-B14F-4D97-AF65-F5344CB8AC3E}">
        <p14:creationId xmlns:p14="http://schemas.microsoft.com/office/powerpoint/2010/main" val="8843149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Video and Presenter">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a:xfrm>
            <a:off x="345600" y="6437192"/>
            <a:ext cx="4114800" cy="216000"/>
          </a:xfrm>
        </p:spPr>
        <p:txBody>
          <a:bodyPr/>
          <a:lstStyle>
            <a:lvl1pPr>
              <a:defRPr>
                <a:solidFill>
                  <a:schemeClr val="bg2"/>
                </a:solidFill>
              </a:defRPr>
            </a:lvl1p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673806"/>
            <a:ext cx="7405200" cy="44676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AU"/>
          </a:p>
        </p:txBody>
      </p:sp>
      <p:sp>
        <p:nvSpPr>
          <p:cNvPr id="4" name="Picture Placeholder 7">
            <a:extLst>
              <a:ext uri="{FF2B5EF4-FFF2-40B4-BE49-F238E27FC236}">
                <a16:creationId xmlns:a16="http://schemas.microsoft.com/office/drawing/2014/main" id="{7C6DB685-726F-A1FB-C9B0-00C92EC7F117}"/>
              </a:ext>
            </a:extLst>
          </p:cNvPr>
          <p:cNvSpPr>
            <a:spLocks noGrp="1"/>
          </p:cNvSpPr>
          <p:nvPr>
            <p:ph type="pic" sz="quarter" idx="16" hasCustomPrompt="1"/>
          </p:nvPr>
        </p:nvSpPr>
        <p:spPr>
          <a:xfrm>
            <a:off x="8040217" y="1673806"/>
            <a:ext cx="3806182" cy="4467794"/>
          </a:xfrm>
          <a:blipFill>
            <a:blip r:embed="rId2" cstate="print">
              <a:extLst>
                <a:ext uri="{28A0092B-C50C-407E-A947-70E740481C1C}">
                  <a14:useLocalDpi xmlns:a14="http://schemas.microsoft.com/office/drawing/2010/main" val="0"/>
                </a:ext>
              </a:extLst>
            </a:blip>
            <a:stretch>
              <a:fillRect l="-12818" t="-6998" r="-14598" b="-250"/>
            </a:stretch>
          </a:blipFill>
        </p:spPr>
        <p:txBody>
          <a:bodyPr anchor="ctr" anchorCtr="0"/>
          <a:lstStyle>
            <a:lvl1pPr algn="ctr">
              <a:defRPr/>
            </a:lvl1pPr>
          </a:lstStyle>
          <a:p>
            <a:r>
              <a:rPr lang="en-AU"/>
              <a:t>Click icon to add Image of presenter</a:t>
            </a:r>
          </a:p>
        </p:txBody>
      </p:sp>
      <p:sp>
        <p:nvSpPr>
          <p:cNvPr id="5" name="TextBox 4">
            <a:extLst>
              <a:ext uri="{FF2B5EF4-FFF2-40B4-BE49-F238E27FC236}">
                <a16:creationId xmlns:a16="http://schemas.microsoft.com/office/drawing/2014/main" id="{8D5EAD7E-7B06-ABC7-F34C-50EDEAFC6D52}"/>
              </a:ext>
            </a:extLst>
          </p:cNvPr>
          <p:cNvSpPr txBox="1"/>
          <p:nvPr userDrawn="1"/>
        </p:nvSpPr>
        <p:spPr>
          <a:xfrm>
            <a:off x="4700845" y="6499304"/>
            <a:ext cx="7145554" cy="153888"/>
          </a:xfrm>
          <a:prstGeom prst="rect">
            <a:avLst/>
          </a:prstGeom>
          <a:noFill/>
        </p:spPr>
        <p:txBody>
          <a:bodyPr wrap="square" lIns="0" tIns="0" rIns="0" bIns="0" rtlCol="0">
            <a:spAutoFit/>
          </a:bodyPr>
          <a:lstStyle/>
          <a:p>
            <a:pPr algn="r">
              <a:lnSpc>
                <a:spcPts val="1200"/>
              </a:lnSpc>
            </a:pPr>
            <a:r>
              <a:rPr lang="en-AU" sz="1000">
                <a:latin typeface="Source Sans Pro" panose="020B0503030403020204" pitchFamily="34" charset="0"/>
              </a:rPr>
              <a:t>(c) The University of Melbourne &lt;insert year&gt; This content is protected and may not be shared, uploaded, or distributed.</a:t>
            </a:r>
          </a:p>
        </p:txBody>
      </p:sp>
    </p:spTree>
    <p:extLst>
      <p:ext uri="{BB962C8B-B14F-4D97-AF65-F5344CB8AC3E}">
        <p14:creationId xmlns:p14="http://schemas.microsoft.com/office/powerpoint/2010/main" val="11116251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2"/>
                </a:solidFill>
              </a:defRPr>
            </a:lvl1p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2"/>
                </a:solidFill>
              </a:defRPr>
            </a:lvl1pPr>
          </a:lstStyle>
          <a:p>
            <a:r>
              <a:rPr lang="en-AU">
                <a:latin typeface="Source Sans Pro" panose="020B0503030403020204" pitchFamily="34" charset="0"/>
              </a:rPr>
              <a:t>Page [</a:t>
            </a:r>
            <a:fld id="{29D5CE74-914C-4689-99FC-1AEF49CE2B47}" type="slidenum">
              <a:rPr smtClean="0">
                <a:latin typeface="Source Sans Pro" panose="020B0503030403020204" pitchFamily="34" charset="0"/>
              </a:rPr>
              <a:pPr/>
              <a:t>‹#›</a:t>
            </a:fld>
            <a:r>
              <a:rPr>
                <a:latin typeface="Source Sans Pro" panose="020B0503030403020204" pitchFamily="34" charset="0"/>
              </a:rP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AU"/>
          </a:p>
        </p:txBody>
      </p:sp>
    </p:spTree>
    <p:extLst>
      <p:ext uri="{BB962C8B-B14F-4D97-AF65-F5344CB8AC3E}">
        <p14:creationId xmlns:p14="http://schemas.microsoft.com/office/powerpoint/2010/main" val="19963786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p>
            <a:r>
              <a:rPr lang="en-AU">
                <a:latin typeface="Source Sans Pro" panose="020B0503030403020204" pitchFamily="34" charset="0"/>
              </a:rPr>
              <a:t>Page [</a:t>
            </a:r>
            <a:fld id="{29D5CE74-914C-4689-99FC-1AEF49CE2B47}" type="slidenum">
              <a:rPr smtClean="0">
                <a:latin typeface="Source Sans Pro" panose="020B0503030403020204" pitchFamily="34" charset="0"/>
              </a:rPr>
              <a:pPr/>
              <a:t>‹#›</a:t>
            </a:fld>
            <a:r>
              <a:rPr>
                <a:latin typeface="Source Sans Pro" panose="020B0503030403020204" pitchFamily="34" charset="0"/>
              </a:rP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lvl1pPr>
          </a:lstStyle>
          <a:p>
            <a:r>
              <a:rPr lang="en-GB"/>
              <a:t>Click to edit Master title style</a:t>
            </a:r>
            <a:endParaRPr lang="en-AU"/>
          </a:p>
        </p:txBody>
      </p:sp>
    </p:spTree>
    <p:extLst>
      <p:ext uri="{BB962C8B-B14F-4D97-AF65-F5344CB8AC3E}">
        <p14:creationId xmlns:p14="http://schemas.microsoft.com/office/powerpoint/2010/main" val="26252318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Two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latin typeface="Source Sans Pro" panose="020B0503030403020204" pitchFamily="34" charset="0"/>
              </a:rPr>
              <a:t>Page [</a:t>
            </a:r>
            <a:fld id="{29D5CE74-914C-4689-99FC-1AEF49CE2B47}" type="slidenum">
              <a:rPr smtClean="0">
                <a:latin typeface="Source Sans Pro" panose="020B0503030403020204" pitchFamily="34" charset="0"/>
              </a:rPr>
              <a:pPr/>
              <a:t>‹#›</a:t>
            </a:fld>
            <a:r>
              <a:rPr>
                <a:latin typeface="Source Sans Pro" panose="020B0503030403020204" pitchFamily="34" charset="0"/>
              </a:rP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lvl1pPr>
          </a:lstStyle>
          <a:p>
            <a:r>
              <a:rPr lang="en-GB"/>
              <a:t>Click to edit Master title style</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6219599"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3032333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Content and Image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latin typeface="Source Sans Pro" panose="020B0503030403020204" pitchFamily="34" charset="0"/>
              </a:rPr>
              <a:t>Page [</a:t>
            </a:r>
            <a:fld id="{29D5CE74-914C-4689-99FC-1AEF49CE2B47}" type="slidenum">
              <a:rPr smtClean="0">
                <a:latin typeface="Source Sans Pro" panose="020B0503030403020204" pitchFamily="34" charset="0"/>
              </a:rPr>
              <a:pPr/>
              <a:t>‹#›</a:t>
            </a:fld>
            <a:r>
              <a:rPr>
                <a:latin typeface="Source Sans Pro" panose="020B0503030403020204" pitchFamily="34" charset="0"/>
              </a:rP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lvl1pPr>
          </a:lstStyle>
          <a:p>
            <a:r>
              <a:rPr lang="en-GB"/>
              <a:t>Click to edit Master title style</a:t>
            </a:r>
            <a:endParaRPr lang="en-AU"/>
          </a:p>
        </p:txBody>
      </p:sp>
      <p:sp>
        <p:nvSpPr>
          <p:cNvPr id="6" name="Picture Placeholder 5">
            <a:extLst>
              <a:ext uri="{FF2B5EF4-FFF2-40B4-BE49-F238E27FC236}">
                <a16:creationId xmlns:a16="http://schemas.microsoft.com/office/drawing/2014/main" id="{FC2A53D8-7CC9-C8A8-3494-5EBD660356B9}"/>
              </a:ext>
            </a:extLst>
          </p:cNvPr>
          <p:cNvSpPr>
            <a:spLocks noGrp="1"/>
          </p:cNvSpPr>
          <p:nvPr>
            <p:ph type="pic" sz="quarter" idx="16" hasCustomPrompt="1"/>
          </p:nvPr>
        </p:nvSpPr>
        <p:spPr>
          <a:xfrm>
            <a:off x="6219599" y="1870075"/>
            <a:ext cx="5626800" cy="4273200"/>
          </a:xfrm>
        </p:spPr>
        <p:txBody>
          <a:bodyPr anchor="ctr" anchorCtr="0"/>
          <a:lstStyle>
            <a:lvl1pPr algn="ctr">
              <a:lnSpc>
                <a:spcPts val="1400"/>
              </a:lnSpc>
              <a:defRPr sz="1200"/>
            </a:lvl1pPr>
          </a:lstStyle>
          <a:p>
            <a:r>
              <a:rPr lang="en-AU"/>
              <a:t>Click icon to insert image</a:t>
            </a:r>
          </a:p>
        </p:txBody>
      </p:sp>
    </p:spTree>
    <p:extLst>
      <p:ext uri="{BB962C8B-B14F-4D97-AF65-F5344CB8AC3E}">
        <p14:creationId xmlns:p14="http://schemas.microsoft.com/office/powerpoint/2010/main" val="11653176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387541"/>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4" cy="38861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latin typeface="Source Sans Pro" panose="020B0503030403020204" pitchFamily="34" charset="0"/>
              </a:rPr>
              <a:t>Page [</a:t>
            </a:r>
            <a:fld id="{29D5CE74-914C-4689-99FC-1AEF49CE2B47}" type="slidenum">
              <a:rPr smtClean="0">
                <a:latin typeface="Source Sans Pro" panose="020B0503030403020204" pitchFamily="34" charset="0"/>
              </a:rPr>
              <a:pPr/>
              <a:t>‹#›</a:t>
            </a:fld>
            <a:r>
              <a:rPr>
                <a:latin typeface="Source Sans Pro" panose="020B0503030403020204" pitchFamily="34" charset="0"/>
              </a:rPr>
              <a:t>]</a:t>
            </a:r>
          </a:p>
        </p:txBody>
      </p:sp>
      <p:sp>
        <p:nvSpPr>
          <p:cNvPr id="6" name="Chart Placeholder 5">
            <a:extLst>
              <a:ext uri="{FF2B5EF4-FFF2-40B4-BE49-F238E27FC236}">
                <a16:creationId xmlns:a16="http://schemas.microsoft.com/office/drawing/2014/main" id="{83A92489-4F48-E651-8308-E8A1BEAEF4BD}"/>
              </a:ext>
            </a:extLst>
          </p:cNvPr>
          <p:cNvSpPr>
            <a:spLocks noGrp="1"/>
          </p:cNvSpPr>
          <p:nvPr>
            <p:ph type="chart" sz="quarter" idx="17" hasCustomPrompt="1"/>
          </p:nvPr>
        </p:nvSpPr>
        <p:spPr>
          <a:xfrm>
            <a:off x="345600" y="2573905"/>
            <a:ext cx="5626575" cy="2880320"/>
          </a:xfrm>
        </p:spPr>
        <p:txBody>
          <a:bodyPr anchor="ctr" anchorCtr="0"/>
          <a:lstStyle>
            <a:lvl1pPr algn="ctr">
              <a:defRPr/>
            </a:lvl1pPr>
          </a:lstStyle>
          <a:p>
            <a:r>
              <a:rPr lang="en-AU"/>
              <a:t>Click icon to insert Chart</a:t>
            </a:r>
          </a:p>
        </p:txBody>
      </p:sp>
      <p:sp>
        <p:nvSpPr>
          <p:cNvPr id="9" name="Chart Placeholder 5">
            <a:extLst>
              <a:ext uri="{FF2B5EF4-FFF2-40B4-BE49-F238E27FC236}">
                <a16:creationId xmlns:a16="http://schemas.microsoft.com/office/drawing/2014/main" id="{9D4C9335-8F56-5714-572A-14E7E23CC1AB}"/>
              </a:ext>
            </a:extLst>
          </p:cNvPr>
          <p:cNvSpPr>
            <a:spLocks noGrp="1"/>
          </p:cNvSpPr>
          <p:nvPr>
            <p:ph type="chart" sz="quarter" idx="18" hasCustomPrompt="1"/>
          </p:nvPr>
        </p:nvSpPr>
        <p:spPr>
          <a:xfrm>
            <a:off x="6223381" y="2573905"/>
            <a:ext cx="5623018" cy="2880320"/>
          </a:xfrm>
        </p:spPr>
        <p:txBody>
          <a:bodyPr anchor="ctr" anchorCtr="0"/>
          <a:lstStyle>
            <a:lvl1pPr algn="ctr">
              <a:defRPr/>
            </a:lvl1pPr>
          </a:lstStyle>
          <a:p>
            <a:r>
              <a:rPr lang="en-AU"/>
              <a:t>Click icon to insert Chart</a:t>
            </a:r>
          </a:p>
        </p:txBody>
      </p:sp>
      <p:sp>
        <p:nvSpPr>
          <p:cNvPr id="4" name="Title 3">
            <a:extLst>
              <a:ext uri="{FF2B5EF4-FFF2-40B4-BE49-F238E27FC236}">
                <a16:creationId xmlns:a16="http://schemas.microsoft.com/office/drawing/2014/main" id="{0C4277FC-2AB5-CB23-BC94-BEF3C9536350}"/>
              </a:ext>
            </a:extLst>
          </p:cNvPr>
          <p:cNvSpPr>
            <a:spLocks noGrp="1"/>
          </p:cNvSpPr>
          <p:nvPr>
            <p:ph type="title"/>
          </p:nvPr>
        </p:nvSpPr>
        <p:spPr/>
        <p:txBody>
          <a:bodyPr/>
          <a:lstStyle>
            <a:lvl1pPr>
              <a:defRPr/>
            </a:lvl1pPr>
          </a:lstStyle>
          <a:p>
            <a:r>
              <a:rPr lang="en-GB"/>
              <a:t>Click to edit Master title style</a:t>
            </a:r>
            <a:endParaRPr lang="en-AU"/>
          </a:p>
        </p:txBody>
      </p:sp>
    </p:spTree>
    <p:extLst>
      <p:ext uri="{BB962C8B-B14F-4D97-AF65-F5344CB8AC3E}">
        <p14:creationId xmlns:p14="http://schemas.microsoft.com/office/powerpoint/2010/main" val="13405206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4273200"/>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3" cy="4273200"/>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latin typeface="Source Sans Pro" panose="020B0503030403020204" pitchFamily="34" charset="0"/>
              </a:rPr>
              <a:t>Page [</a:t>
            </a:r>
            <a:fld id="{29D5CE74-914C-4689-99FC-1AEF49CE2B47}" type="slidenum">
              <a:rPr smtClean="0">
                <a:latin typeface="Source Sans Pro" panose="020B0503030403020204" pitchFamily="34" charset="0"/>
              </a:rPr>
              <a:pPr/>
              <a:t>‹#›</a:t>
            </a:fld>
            <a:r>
              <a:rPr>
                <a:latin typeface="Source Sans Pro" panose="020B0503030403020204" pitchFamily="34" charset="0"/>
              </a:rPr>
              <a:t>]</a:t>
            </a:r>
          </a:p>
        </p:txBody>
      </p:sp>
      <p:sp>
        <p:nvSpPr>
          <p:cNvPr id="4" name="Title 3">
            <a:extLst>
              <a:ext uri="{FF2B5EF4-FFF2-40B4-BE49-F238E27FC236}">
                <a16:creationId xmlns:a16="http://schemas.microsoft.com/office/drawing/2014/main" id="{4863FD07-110D-DEB8-85AE-92CD33C072C4}"/>
              </a:ext>
            </a:extLst>
          </p:cNvPr>
          <p:cNvSpPr>
            <a:spLocks noGrp="1"/>
          </p:cNvSpPr>
          <p:nvPr>
            <p:ph type="title"/>
          </p:nvPr>
        </p:nvSpPr>
        <p:spPr/>
        <p:txBody>
          <a:bodyPr/>
          <a:lstStyle>
            <a:lvl1pPr>
              <a:defRPr/>
            </a:lvl1pPr>
          </a:lstStyle>
          <a:p>
            <a:r>
              <a:rPr lang="en-GB"/>
              <a:t>Click to edit Master title style</a:t>
            </a:r>
            <a:endParaRPr lang="en-AU"/>
          </a:p>
        </p:txBody>
      </p:sp>
    </p:spTree>
    <p:extLst>
      <p:ext uri="{BB962C8B-B14F-4D97-AF65-F5344CB8AC3E}">
        <p14:creationId xmlns:p14="http://schemas.microsoft.com/office/powerpoint/2010/main" val="3381926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GB"/>
              <a:t>Click to edit Master title style</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6219599"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7515130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Three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latin typeface="Source Sans Pro" panose="020B0503030403020204" pitchFamily="34" charset="0"/>
              </a:rPr>
              <a:t>Page [</a:t>
            </a:r>
            <a:fld id="{29D5CE74-914C-4689-99FC-1AEF49CE2B47}" type="slidenum">
              <a:rPr smtClean="0">
                <a:latin typeface="Source Sans Pro" panose="020B0503030403020204" pitchFamily="34" charset="0"/>
              </a:rPr>
              <a:pPr/>
              <a:t>‹#›</a:t>
            </a:fld>
            <a:r>
              <a:rPr>
                <a:latin typeface="Source Sans Pro" panose="020B0503030403020204" pitchFamily="34" charset="0"/>
              </a:rP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lvl1pPr>
          </a:lstStyle>
          <a:p>
            <a:r>
              <a:rPr lang="en-GB"/>
              <a:t>Click to edit Master title style</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4296000"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Content Placeholder 6">
            <a:extLst>
              <a:ext uri="{FF2B5EF4-FFF2-40B4-BE49-F238E27FC236}">
                <a16:creationId xmlns:a16="http://schemas.microsoft.com/office/drawing/2014/main" id="{A14B56AF-59AC-1DD7-A515-93236D9D5034}"/>
              </a:ext>
            </a:extLst>
          </p:cNvPr>
          <p:cNvSpPr>
            <a:spLocks noGrp="1"/>
          </p:cNvSpPr>
          <p:nvPr>
            <p:ph sz="quarter" idx="17"/>
          </p:nvPr>
        </p:nvSpPr>
        <p:spPr>
          <a:xfrm>
            <a:off x="8246399"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7678624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3600000" cy="4273200"/>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4295999" y="1870255"/>
            <a:ext cx="3600000" cy="4273200"/>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6">
            <a:extLst>
              <a:ext uri="{FF2B5EF4-FFF2-40B4-BE49-F238E27FC236}">
                <a16:creationId xmlns:a16="http://schemas.microsoft.com/office/drawing/2014/main" id="{12B8F049-B051-C3CF-84AF-76D0419ECC4D}"/>
              </a:ext>
            </a:extLst>
          </p:cNvPr>
          <p:cNvSpPr>
            <a:spLocks noGrp="1"/>
          </p:cNvSpPr>
          <p:nvPr>
            <p:ph sz="quarter" idx="16"/>
          </p:nvPr>
        </p:nvSpPr>
        <p:spPr>
          <a:xfrm>
            <a:off x="8246399" y="1870255"/>
            <a:ext cx="3600000" cy="4273200"/>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Slide Number Placeholder 5">
            <a:extLst>
              <a:ext uri="{FF2B5EF4-FFF2-40B4-BE49-F238E27FC236}">
                <a16:creationId xmlns:a16="http://schemas.microsoft.com/office/drawing/2014/main" id="{CA6341BC-444F-9260-2F29-DB09F5C10802}"/>
              </a:ext>
            </a:extLst>
          </p:cNvPr>
          <p:cNvSpPr>
            <a:spLocks noGrp="1"/>
          </p:cNvSpPr>
          <p:nvPr>
            <p:ph type="sldNum" sz="quarter" idx="17"/>
          </p:nvPr>
        </p:nvSpPr>
        <p:spPr>
          <a:xfrm>
            <a:off x="10267260" y="6437192"/>
            <a:ext cx="1579139" cy="216000"/>
          </a:xfrm>
        </p:spPr>
        <p:txBody>
          <a:bodyPr/>
          <a:lstStyle/>
          <a:p>
            <a:r>
              <a:rPr lang="en-AU">
                <a:latin typeface="Source Sans Pro" panose="020B0503030403020204" pitchFamily="34" charset="0"/>
              </a:rPr>
              <a:t>Page [</a:t>
            </a:r>
            <a:fld id="{29D5CE74-914C-4689-99FC-1AEF49CE2B47}" type="slidenum">
              <a:rPr smtClean="0">
                <a:latin typeface="Source Sans Pro" panose="020B0503030403020204" pitchFamily="34" charset="0"/>
              </a:rPr>
              <a:pPr/>
              <a:t>‹#›</a:t>
            </a:fld>
            <a:r>
              <a:rPr>
                <a:latin typeface="Source Sans Pro" panose="020B0503030403020204" pitchFamily="34" charset="0"/>
              </a:rPr>
              <a:t>]</a:t>
            </a:r>
          </a:p>
        </p:txBody>
      </p:sp>
      <p:sp>
        <p:nvSpPr>
          <p:cNvPr id="8" name="Title 7">
            <a:extLst>
              <a:ext uri="{FF2B5EF4-FFF2-40B4-BE49-F238E27FC236}">
                <a16:creationId xmlns:a16="http://schemas.microsoft.com/office/drawing/2014/main" id="{B997EF1D-2BE4-A99C-D98C-B233628816F3}"/>
              </a:ext>
            </a:extLst>
          </p:cNvPr>
          <p:cNvSpPr>
            <a:spLocks noGrp="1"/>
          </p:cNvSpPr>
          <p:nvPr>
            <p:ph type="title"/>
          </p:nvPr>
        </p:nvSpPr>
        <p:spPr/>
        <p:txBody>
          <a:bodyPr/>
          <a:lstStyle>
            <a:lvl1pPr>
              <a:defRPr/>
            </a:lvl1pPr>
          </a:lstStyle>
          <a:p>
            <a:r>
              <a:rPr lang="en-GB"/>
              <a:t>Click to edit Master title style</a:t>
            </a:r>
            <a:endParaRPr lang="en-AU"/>
          </a:p>
        </p:txBody>
      </p:sp>
    </p:spTree>
    <p:extLst>
      <p:ext uri="{BB962C8B-B14F-4D97-AF65-F5344CB8AC3E}">
        <p14:creationId xmlns:p14="http://schemas.microsoft.com/office/powerpoint/2010/main" val="28877356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hank you_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1577134" y="1133745"/>
            <a:ext cx="9001001" cy="869091"/>
          </a:xfrm>
        </p:spPr>
        <p:txBody>
          <a:bodyPr/>
          <a:lstStyle>
            <a:lvl1pPr algn="ctr">
              <a:lnSpc>
                <a:spcPts val="5200"/>
              </a:lnSpc>
              <a:defRPr sz="4800">
                <a:solidFill>
                  <a:schemeClr val="bg1"/>
                </a:solidFill>
              </a:defRPr>
            </a:lvl1pPr>
          </a:lstStyle>
          <a:p>
            <a:r>
              <a:rPr lang="en-GB"/>
              <a:t>Click to edit Master title style</a:t>
            </a:r>
            <a:endParaRPr lang="en-AU"/>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6023122"/>
            <a:ext cx="5490611" cy="630070"/>
          </a:xfrm>
        </p:spPr>
        <p:txBody>
          <a:bodyPr anchor="b" anchorCtr="0"/>
          <a:lstStyle>
            <a:lvl1pPr marL="0" algn="l">
              <a:lnSpc>
                <a:spcPct val="100000"/>
              </a:lnSpc>
              <a:spcAft>
                <a:spcPts val="0"/>
              </a:spcAft>
              <a:buFontTx/>
              <a:buNone/>
              <a:defRPr sz="1400" b="0">
                <a:solidFill>
                  <a:schemeClr val="bg1"/>
                </a:solidFill>
              </a:defRPr>
            </a:lvl1pPr>
            <a:lvl2pPr marL="0" algn="l">
              <a:lnSpc>
                <a:spcPct val="100000"/>
              </a:lnSpc>
              <a:spcAft>
                <a:spcPts val="0"/>
              </a:spcAft>
              <a:buFontTx/>
              <a:buNone/>
              <a:defRPr sz="1400" b="0">
                <a:solidFill>
                  <a:schemeClr val="bg1"/>
                </a:solidFill>
              </a:defRPr>
            </a:lvl2pPr>
            <a:lvl3pPr marL="0" indent="0" algn="l">
              <a:lnSpc>
                <a:spcPct val="100000"/>
              </a:lnSpc>
              <a:spcAft>
                <a:spcPts val="0"/>
              </a:spcAft>
              <a:buFontTx/>
              <a:buNone/>
              <a:defRPr sz="1400" b="0">
                <a:solidFill>
                  <a:schemeClr val="bg1"/>
                </a:solidFill>
              </a:defRPr>
            </a:lvl3pPr>
            <a:lvl4pPr marL="0" indent="0" algn="l">
              <a:lnSpc>
                <a:spcPct val="100000"/>
              </a:lnSpc>
              <a:spcAft>
                <a:spcPts val="0"/>
              </a:spcAft>
              <a:buFontTx/>
              <a:buNone/>
              <a:defRPr sz="1400" b="0">
                <a:solidFill>
                  <a:schemeClr val="bg1"/>
                </a:solidFill>
              </a:defRPr>
            </a:lvl4pPr>
            <a:lvl5pPr marL="0" indent="0" algn="l">
              <a:lnSpc>
                <a:spcPct val="100000"/>
              </a:lnSpc>
              <a:spcAft>
                <a:spcPts val="0"/>
              </a:spcAft>
              <a:buFontTx/>
              <a:buNone/>
              <a:defRPr sz="1400" b="0">
                <a:solidFill>
                  <a:schemeClr val="bg1"/>
                </a:solidFill>
              </a:defRPr>
            </a:lvl5pPr>
            <a:lvl6pPr marL="0" indent="0" algn="l">
              <a:lnSpc>
                <a:spcPct val="100000"/>
              </a:lnSpc>
              <a:spcAft>
                <a:spcPts val="0"/>
              </a:spcAft>
              <a:buFontTx/>
              <a:buNone/>
              <a:defRPr sz="1400" b="0">
                <a:solidFill>
                  <a:schemeClr val="bg1"/>
                </a:solidFill>
              </a:defRPr>
            </a:lvl6pPr>
            <a:lvl7pPr marL="0" indent="0" algn="l">
              <a:lnSpc>
                <a:spcPct val="100000"/>
              </a:lnSpc>
              <a:spcAft>
                <a:spcPts val="0"/>
              </a:spcAft>
              <a:buFontTx/>
              <a:buNone/>
              <a:defRPr sz="1400" b="0">
                <a:solidFill>
                  <a:schemeClr val="bg1"/>
                </a:solidFill>
              </a:defRPr>
            </a:lvl7pPr>
            <a:lvl8pPr marL="0" indent="0" algn="l">
              <a:lnSpc>
                <a:spcPct val="100000"/>
              </a:lnSpc>
              <a:spcAft>
                <a:spcPts val="0"/>
              </a:spcAft>
              <a:buFontTx/>
              <a:buNone/>
              <a:defRPr sz="1400" b="0">
                <a:solidFill>
                  <a:schemeClr val="bg1"/>
                </a:solidFill>
              </a:defRPr>
            </a:lvl8pPr>
            <a:lvl9pPr marL="0" indent="0" algn="l">
              <a:lnSpc>
                <a:spcPct val="100000"/>
              </a:lnSpc>
              <a:spcAft>
                <a:spcPts val="0"/>
              </a:spcAft>
              <a:buFontTx/>
              <a:buNone/>
              <a:defRPr sz="1400" b="0">
                <a:solidFill>
                  <a:schemeClr val="bg1"/>
                </a:solidFill>
              </a:defRPr>
            </a:lvl9pPr>
          </a:lstStyle>
          <a:p>
            <a:pPr lvl="0"/>
            <a:r>
              <a:rPr lang="en-US"/>
              <a:t>[Collaborator/partner relationship disclaimer]</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9" name="Text Placeholder 10">
            <a:extLst>
              <a:ext uri="{FF2B5EF4-FFF2-40B4-BE49-F238E27FC236}">
                <a16:creationId xmlns:a16="http://schemas.microsoft.com/office/drawing/2014/main" id="{E98D57ED-F6FA-0853-C0FA-554B2313321E}"/>
              </a:ext>
            </a:extLst>
          </p:cNvPr>
          <p:cNvSpPr>
            <a:spLocks noGrp="1"/>
          </p:cNvSpPr>
          <p:nvPr>
            <p:ph type="body" sz="quarter" idx="18" hasCustomPrompt="1"/>
          </p:nvPr>
        </p:nvSpPr>
        <p:spPr>
          <a:xfrm>
            <a:off x="6231015" y="6437192"/>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10842343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hank you_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345599" y="489679"/>
            <a:ext cx="11500799" cy="869091"/>
          </a:xfrm>
        </p:spPr>
        <p:txBody>
          <a:bodyPr/>
          <a:lstStyle>
            <a:lvl1pPr algn="ctr">
              <a:lnSpc>
                <a:spcPts val="5200"/>
              </a:lnSpc>
              <a:defRPr sz="4800">
                <a:solidFill>
                  <a:schemeClr val="bg1"/>
                </a:solidFill>
              </a:defRPr>
            </a:lvl1pPr>
          </a:lstStyle>
          <a:p>
            <a:r>
              <a:rPr lang="en-GB"/>
              <a:t>Click to edit Master title style</a:t>
            </a:r>
            <a:endParaRPr lang="en-AU"/>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5850353"/>
            <a:ext cx="5265585" cy="365012"/>
          </a:xfrm>
        </p:spPr>
        <p:txBody>
          <a:bodyPr anchor="t" anchorCtr="0"/>
          <a:lstStyle>
            <a:lvl1pPr marL="0" algn="l">
              <a:lnSpc>
                <a:spcPct val="100000"/>
              </a:lnSpc>
              <a:spcAft>
                <a:spcPts val="0"/>
              </a:spcAft>
              <a:buFontTx/>
              <a:buNone/>
              <a:defRPr sz="2000" b="0">
                <a:solidFill>
                  <a:schemeClr val="bg1"/>
                </a:solidFill>
              </a:defRPr>
            </a:lvl1pPr>
            <a:lvl2pPr marL="0" algn="l">
              <a:lnSpc>
                <a:spcPct val="100000"/>
              </a:lnSpc>
              <a:spcAft>
                <a:spcPts val="0"/>
              </a:spcAft>
              <a:buFontTx/>
              <a:buNone/>
              <a:defRPr sz="2000" b="0">
                <a:solidFill>
                  <a:schemeClr val="bg1"/>
                </a:solidFill>
              </a:defRPr>
            </a:lvl2pPr>
            <a:lvl3pPr marL="0" indent="0" algn="l">
              <a:lnSpc>
                <a:spcPct val="100000"/>
              </a:lnSpc>
              <a:spcAft>
                <a:spcPts val="0"/>
              </a:spcAft>
              <a:buFontTx/>
              <a:buNone/>
              <a:defRPr sz="2000" b="0">
                <a:solidFill>
                  <a:schemeClr val="bg1"/>
                </a:solidFill>
              </a:defRPr>
            </a:lvl3pPr>
            <a:lvl4pPr marL="0" indent="0" algn="l">
              <a:lnSpc>
                <a:spcPct val="100000"/>
              </a:lnSpc>
              <a:spcAft>
                <a:spcPts val="0"/>
              </a:spcAft>
              <a:buFontTx/>
              <a:buNone/>
              <a:defRPr sz="2000" b="0">
                <a:solidFill>
                  <a:schemeClr val="bg1"/>
                </a:solidFill>
              </a:defRPr>
            </a:lvl4pPr>
            <a:lvl5pPr marL="0" indent="0" algn="l">
              <a:lnSpc>
                <a:spcPct val="100000"/>
              </a:lnSpc>
              <a:spcAft>
                <a:spcPts val="0"/>
              </a:spcAft>
              <a:buFontTx/>
              <a:buNone/>
              <a:defRPr sz="2000" b="0">
                <a:solidFill>
                  <a:schemeClr val="bg1"/>
                </a:solidFill>
              </a:defRPr>
            </a:lvl5pPr>
            <a:lvl6pPr marL="0" indent="0" algn="l">
              <a:lnSpc>
                <a:spcPct val="100000"/>
              </a:lnSpc>
              <a:spcAft>
                <a:spcPts val="0"/>
              </a:spcAft>
              <a:buFontTx/>
              <a:buNone/>
              <a:defRPr sz="2000" b="0">
                <a:solidFill>
                  <a:schemeClr val="bg1"/>
                </a:solidFill>
              </a:defRPr>
            </a:lvl6pPr>
            <a:lvl7pPr marL="0" indent="0" algn="l">
              <a:lnSpc>
                <a:spcPct val="100000"/>
              </a:lnSpc>
              <a:spcAft>
                <a:spcPts val="0"/>
              </a:spcAft>
              <a:buFontTx/>
              <a:buNone/>
              <a:defRPr sz="2000" b="0">
                <a:solidFill>
                  <a:schemeClr val="bg1"/>
                </a:solidFill>
              </a:defRPr>
            </a:lvl7pPr>
            <a:lvl8pPr marL="0" indent="0" algn="l">
              <a:lnSpc>
                <a:spcPct val="100000"/>
              </a:lnSpc>
              <a:spcAft>
                <a:spcPts val="0"/>
              </a:spcAft>
              <a:buFontTx/>
              <a:buNone/>
              <a:defRPr sz="2000" b="0">
                <a:solidFill>
                  <a:schemeClr val="bg1"/>
                </a:solidFill>
              </a:defRPr>
            </a:lvl8pPr>
            <a:lvl9pPr marL="0" indent="0" algn="l">
              <a:lnSpc>
                <a:spcPct val="100000"/>
              </a:lnSpc>
              <a:spcAft>
                <a:spcPts val="0"/>
              </a:spcAft>
              <a:buFontTx/>
              <a:buNone/>
              <a:defRPr sz="2000" b="0">
                <a:solidFill>
                  <a:schemeClr val="bg1"/>
                </a:solidFill>
              </a:defRPr>
            </a:lvl9pPr>
          </a:lstStyle>
          <a:p>
            <a:pPr lvl="0"/>
            <a:r>
              <a:rPr lang="en-AU"/>
              <a:t>[Copyright, CTA or other information/notices]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2" name="Content Placeholder 7">
            <a:extLst>
              <a:ext uri="{FF2B5EF4-FFF2-40B4-BE49-F238E27FC236}">
                <a16:creationId xmlns:a16="http://schemas.microsoft.com/office/drawing/2014/main" id="{BBF3D5F6-94BD-ACED-7F35-959B5B93BD76}"/>
              </a:ext>
            </a:extLst>
          </p:cNvPr>
          <p:cNvSpPr>
            <a:spLocks noGrp="1"/>
          </p:cNvSpPr>
          <p:nvPr>
            <p:ph sz="quarter" idx="20"/>
          </p:nvPr>
        </p:nvSpPr>
        <p:spPr>
          <a:xfrm>
            <a:off x="4678967" y="2266086"/>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Placeholder 6" descr="Logo&#10;&#10;Description automatically generated">
            <a:extLst>
              <a:ext uri="{FF2B5EF4-FFF2-40B4-BE49-F238E27FC236}">
                <a16:creationId xmlns:a16="http://schemas.microsoft.com/office/drawing/2014/main" id="{E3F816A6-DD62-1263-EF40-8DEE9FBC6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1315442" y="2266086"/>
            <a:ext cx="2385265" cy="2373856"/>
          </a:xfrm>
          <a:prstGeom prst="rect">
            <a:avLst/>
          </a:prstGeom>
        </p:spPr>
      </p:pic>
      <p:sp>
        <p:nvSpPr>
          <p:cNvPr id="7" name="Content Placeholder 7">
            <a:extLst>
              <a:ext uri="{FF2B5EF4-FFF2-40B4-BE49-F238E27FC236}">
                <a16:creationId xmlns:a16="http://schemas.microsoft.com/office/drawing/2014/main" id="{BCABDFB2-774F-9F26-0537-DFF1E88D8406}"/>
              </a:ext>
            </a:extLst>
          </p:cNvPr>
          <p:cNvSpPr>
            <a:spLocks noGrp="1"/>
          </p:cNvSpPr>
          <p:nvPr>
            <p:ph sz="quarter" idx="21"/>
          </p:nvPr>
        </p:nvSpPr>
        <p:spPr>
          <a:xfrm>
            <a:off x="8040216" y="2262385"/>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10">
            <a:extLst>
              <a:ext uri="{FF2B5EF4-FFF2-40B4-BE49-F238E27FC236}">
                <a16:creationId xmlns:a16="http://schemas.microsoft.com/office/drawing/2014/main" id="{F892BB12-1705-BD7B-229D-BF067F242181}"/>
              </a:ext>
            </a:extLst>
          </p:cNvPr>
          <p:cNvSpPr>
            <a:spLocks noGrp="1"/>
          </p:cNvSpPr>
          <p:nvPr>
            <p:ph type="body" sz="quarter" idx="18" hasCustomPrompt="1"/>
          </p:nvPr>
        </p:nvSpPr>
        <p:spPr>
          <a:xfrm>
            <a:off x="6231015" y="5999365"/>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30851827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pyright notice 2">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574486-8652-716C-61C2-985D79E5DEEF}"/>
              </a:ext>
            </a:extLst>
          </p:cNvPr>
          <p:cNvSpPr txBox="1"/>
          <p:nvPr userDrawn="1"/>
        </p:nvSpPr>
        <p:spPr>
          <a:xfrm>
            <a:off x="345600" y="4183343"/>
            <a:ext cx="2310675" cy="200055"/>
          </a:xfrm>
          <a:prstGeom prst="rect">
            <a:avLst/>
          </a:prstGeom>
          <a:noFill/>
          <a:ln w="15875">
            <a:noFill/>
          </a:ln>
        </p:spPr>
        <p:txBody>
          <a:bodyPr wrap="square" lIns="0" tIns="0" rIns="0" bIns="0">
            <a:spAutoFit/>
          </a:bodyPr>
          <a:lstStyle/>
          <a:p>
            <a:pPr marL="0"/>
            <a:r>
              <a:rPr lang="en-AU" sz="1300">
                <a:solidFill>
                  <a:schemeClr val="bg1"/>
                </a:solidFill>
                <a:effectLst/>
                <a:latin typeface="Source Sans Pro" panose="020B0503030403020204" pitchFamily="34" charset="0"/>
                <a:ea typeface="Times New Roman" panose="02020603050405020304" pitchFamily="18" charset="0"/>
              </a:rPr>
              <a:t>(c) The University of Melbourne</a:t>
            </a:r>
            <a:endParaRPr lang="en-AU" sz="1300">
              <a:latin typeface="Source Sans Pro" panose="020B0503030403020204" pitchFamily="34" charset="0"/>
            </a:endParaRPr>
          </a:p>
        </p:txBody>
      </p:sp>
      <p:sp>
        <p:nvSpPr>
          <p:cNvPr id="6" name="Text Placeholder 5">
            <a:extLst>
              <a:ext uri="{FF2B5EF4-FFF2-40B4-BE49-F238E27FC236}">
                <a16:creationId xmlns:a16="http://schemas.microsoft.com/office/drawing/2014/main" id="{9AB091FC-4E25-7936-CC06-27124E717614}"/>
              </a:ext>
            </a:extLst>
          </p:cNvPr>
          <p:cNvSpPr>
            <a:spLocks noGrp="1"/>
          </p:cNvSpPr>
          <p:nvPr>
            <p:ph type="body" sz="quarter" idx="19" hasCustomPrompt="1"/>
          </p:nvPr>
        </p:nvSpPr>
        <p:spPr>
          <a:xfrm>
            <a:off x="2699196" y="4182849"/>
            <a:ext cx="1192703" cy="216000"/>
          </a:xfrm>
        </p:spPr>
        <p:txBody>
          <a:bodyPr/>
          <a:lstStyle>
            <a:lvl1pPr marL="0">
              <a:lnSpc>
                <a:spcPct val="100000"/>
              </a:lnSpc>
              <a:spcAft>
                <a:spcPts val="0"/>
              </a:spcAft>
              <a:buFontTx/>
              <a:buNone/>
              <a:defRPr sz="1300" b="0">
                <a:solidFill>
                  <a:schemeClr val="bg1"/>
                </a:solidFill>
              </a:defRPr>
            </a:lvl1pPr>
            <a:lvl2pPr marL="0">
              <a:lnSpc>
                <a:spcPct val="100000"/>
              </a:lnSpc>
              <a:spcAft>
                <a:spcPts val="0"/>
              </a:spcAft>
              <a:buFontTx/>
              <a:buNone/>
              <a:defRPr sz="1300" b="0">
                <a:solidFill>
                  <a:schemeClr val="bg1"/>
                </a:solidFill>
              </a:defRPr>
            </a:lvl2pPr>
            <a:lvl3pPr marL="0" indent="0">
              <a:lnSpc>
                <a:spcPct val="100000"/>
              </a:lnSpc>
              <a:spcAft>
                <a:spcPts val="0"/>
              </a:spcAft>
              <a:buFontTx/>
              <a:buNone/>
              <a:defRPr sz="1300" b="0">
                <a:solidFill>
                  <a:schemeClr val="bg1"/>
                </a:solidFill>
              </a:defRPr>
            </a:lvl3pPr>
            <a:lvl4pPr marL="0" indent="0">
              <a:lnSpc>
                <a:spcPct val="100000"/>
              </a:lnSpc>
              <a:spcAft>
                <a:spcPts val="0"/>
              </a:spcAft>
              <a:buFontTx/>
              <a:buNone/>
              <a:defRPr sz="1300" b="0">
                <a:solidFill>
                  <a:schemeClr val="bg1"/>
                </a:solidFill>
              </a:defRPr>
            </a:lvl4pPr>
            <a:lvl5pPr marL="0" indent="0">
              <a:lnSpc>
                <a:spcPct val="100000"/>
              </a:lnSpc>
              <a:spcAft>
                <a:spcPts val="0"/>
              </a:spcAft>
              <a:buFontTx/>
              <a:buNone/>
              <a:defRPr sz="1300" b="0">
                <a:solidFill>
                  <a:schemeClr val="bg1"/>
                </a:solidFill>
              </a:defRPr>
            </a:lvl5pPr>
            <a:lvl6pPr marL="0" indent="0">
              <a:lnSpc>
                <a:spcPct val="100000"/>
              </a:lnSpc>
              <a:spcAft>
                <a:spcPts val="0"/>
              </a:spcAft>
              <a:buFontTx/>
              <a:buNone/>
              <a:defRPr sz="1300" b="0">
                <a:solidFill>
                  <a:schemeClr val="bg1"/>
                </a:solidFill>
              </a:defRPr>
            </a:lvl6pPr>
            <a:lvl7pPr marL="0" indent="0">
              <a:lnSpc>
                <a:spcPct val="100000"/>
              </a:lnSpc>
              <a:spcAft>
                <a:spcPts val="0"/>
              </a:spcAft>
              <a:buFontTx/>
              <a:buNone/>
              <a:defRPr sz="1300" b="0">
                <a:solidFill>
                  <a:schemeClr val="bg1"/>
                </a:solidFill>
              </a:defRPr>
            </a:lvl7pPr>
            <a:lvl8pPr marL="0" indent="0">
              <a:lnSpc>
                <a:spcPct val="100000"/>
              </a:lnSpc>
              <a:spcAft>
                <a:spcPts val="0"/>
              </a:spcAft>
              <a:buFontTx/>
              <a:buNone/>
              <a:defRPr sz="1300" b="0">
                <a:solidFill>
                  <a:schemeClr val="bg1"/>
                </a:solidFill>
              </a:defRPr>
            </a:lvl8pPr>
            <a:lvl9pPr marL="0" indent="0">
              <a:lnSpc>
                <a:spcPct val="100000"/>
              </a:lnSpc>
              <a:spcAft>
                <a:spcPts val="0"/>
              </a:spcAft>
              <a:buFontTx/>
              <a:buNone/>
              <a:defRPr sz="1300" b="0">
                <a:solidFill>
                  <a:schemeClr val="bg1"/>
                </a:solidFill>
              </a:defRPr>
            </a:lvl9pPr>
          </a:lstStyle>
          <a:p>
            <a:pPr lvl="0"/>
            <a:r>
              <a:rPr lang="en-US"/>
              <a:t>2023</a:t>
            </a:r>
          </a:p>
        </p:txBody>
      </p:sp>
      <p:sp>
        <p:nvSpPr>
          <p:cNvPr id="5" name="TextBox 4">
            <a:extLst>
              <a:ext uri="{FF2B5EF4-FFF2-40B4-BE49-F238E27FC236}">
                <a16:creationId xmlns:a16="http://schemas.microsoft.com/office/drawing/2014/main" id="{C92EDEFF-E4AC-F752-A7F7-6FDA4F7FAD96}"/>
              </a:ext>
            </a:extLst>
          </p:cNvPr>
          <p:cNvSpPr txBox="1"/>
          <p:nvPr userDrawn="1"/>
        </p:nvSpPr>
        <p:spPr>
          <a:xfrm>
            <a:off x="345600" y="4383609"/>
            <a:ext cx="6740510" cy="1400383"/>
          </a:xfrm>
          <a:prstGeom prst="rect">
            <a:avLst/>
          </a:prstGeom>
          <a:noFill/>
          <a:ln w="15875">
            <a:noFill/>
          </a:ln>
        </p:spPr>
        <p:txBody>
          <a:bodyPr wrap="square" lIns="0" tIns="0" rIns="0" bIns="0">
            <a:spAutoFit/>
          </a:bodyPr>
          <a:lstStyle/>
          <a:p>
            <a:pPr marL="0"/>
            <a:r>
              <a:rPr lang="en-AU" sz="1300">
                <a:solidFill>
                  <a:schemeClr val="bg1"/>
                </a:solidFill>
                <a:effectLst/>
                <a:latin typeface="Source Sans Pro" panose="020B0503030403020204" pitchFamily="34" charset="0"/>
                <a:ea typeface="Times New Roman" panose="02020603050405020304" pitchFamily="18" charset="0"/>
              </a:rPr>
              <a:t>This material is protected by copyright. Unless indicated otherwise, the University of Melbourne owns the copyright subsisting in the work.  Other than for the purposes permitted under the Copyright Act 1968, you are prohibited from downloading, republishing, retransmitting, reproducing or otherwise using any of the materials included in the work as standalone files. Sharing University teaching materials with third-parties, including uploading lecture notes, slides or recordings to websites constitutes academic misconduct and may be subject to penalties.  For more  information: </a:t>
            </a:r>
            <a:r>
              <a:rPr lang="en-AU" sz="1300" u="sng">
                <a:solidFill>
                  <a:schemeClr val="bg1"/>
                </a:solidFill>
                <a:effectLst/>
                <a:latin typeface="Source Sans Pro" panose="020B0503030403020204" pitchFamily="34" charset="0"/>
                <a:ea typeface="Times New Roman" panose="02020603050405020304" pitchFamily="18" charset="0"/>
                <a:hlinkClick r:id="rId2" tooltip="https://academicintegrity.unimelb.edu.au/">
                  <a:extLst>
                    <a:ext uri="{A12FA001-AC4F-418D-AE19-62706E023703}">
                      <ahyp:hlinkClr xmlns:ahyp="http://schemas.microsoft.com/office/drawing/2018/hyperlinkcolor" val="tx"/>
                    </a:ext>
                  </a:extLst>
                </a:hlinkClick>
              </a:rPr>
              <a:t>Academic Integrity at the University of Melbourne</a:t>
            </a:r>
            <a:endParaRPr lang="en-AU" sz="1300">
              <a:latin typeface="Source Sans Pro" panose="020B0503030403020204" pitchFamily="34" charset="0"/>
            </a:endParaRPr>
          </a:p>
        </p:txBody>
      </p:sp>
      <p:sp>
        <p:nvSpPr>
          <p:cNvPr id="7" name="TextBox 6">
            <a:extLst>
              <a:ext uri="{FF2B5EF4-FFF2-40B4-BE49-F238E27FC236}">
                <a16:creationId xmlns:a16="http://schemas.microsoft.com/office/drawing/2014/main" id="{28028CA4-95B8-600A-C697-0F46636ABD89}"/>
              </a:ext>
            </a:extLst>
          </p:cNvPr>
          <p:cNvSpPr txBox="1"/>
          <p:nvPr userDrawn="1"/>
        </p:nvSpPr>
        <p:spPr>
          <a:xfrm>
            <a:off x="344500" y="5962159"/>
            <a:ext cx="6740510" cy="400110"/>
          </a:xfrm>
          <a:prstGeom prst="rect">
            <a:avLst/>
          </a:prstGeom>
          <a:noFill/>
          <a:ln w="15875">
            <a:noFill/>
          </a:ln>
        </p:spPr>
        <p:txBody>
          <a:bodyPr wrap="square" lIns="0" tIns="0" rIns="0" bIns="0">
            <a:spAutoFit/>
          </a:bodyPr>
          <a:lstStyle/>
          <a:p>
            <a:pPr marL="0"/>
            <a:r>
              <a:rPr lang="en-AU" sz="1300">
                <a:solidFill>
                  <a:schemeClr val="bg1"/>
                </a:solidFill>
                <a:effectLst/>
                <a:latin typeface="Source Sans Pro" panose="020B0503030403020204" pitchFamily="34" charset="0"/>
                <a:ea typeface="Times New Roman" panose="02020603050405020304" pitchFamily="18" charset="0"/>
              </a:rPr>
              <a:t>Requests and enquiries concerning reproduction and rights should be addressed to the University Copyright Office, The University of Melbourne: </a:t>
            </a:r>
            <a:r>
              <a:rPr lang="en-AU" sz="1300" u="sng">
                <a:solidFill>
                  <a:schemeClr val="bg1"/>
                </a:solidFill>
                <a:effectLst/>
                <a:latin typeface="Source Sans Pro" panose="020B0503030403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copyright-office@unimelb.edu.au</a:t>
            </a:r>
            <a:endParaRPr lang="en-AU" sz="1300">
              <a:latin typeface="Source Sans Pro" panose="020B0503030403020204" pitchFamily="34" charset="0"/>
            </a:endParaRPr>
          </a:p>
        </p:txBody>
      </p:sp>
      <p:sp>
        <p:nvSpPr>
          <p:cNvPr id="3" name="Text Placeholder 10">
            <a:extLst>
              <a:ext uri="{FF2B5EF4-FFF2-40B4-BE49-F238E27FC236}">
                <a16:creationId xmlns:a16="http://schemas.microsoft.com/office/drawing/2014/main" id="{9C45E1F2-EF0D-321D-535C-967DD7ADCCEB}"/>
              </a:ext>
            </a:extLst>
          </p:cNvPr>
          <p:cNvSpPr>
            <a:spLocks noGrp="1"/>
          </p:cNvSpPr>
          <p:nvPr>
            <p:ph type="body" sz="quarter" idx="18" hasCustomPrompt="1"/>
          </p:nvPr>
        </p:nvSpPr>
        <p:spPr>
          <a:xfrm>
            <a:off x="7671175" y="6167945"/>
            <a:ext cx="417522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3068726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6556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Cover_style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84500"/>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Tree>
    <p:extLst>
      <p:ext uri="{BB962C8B-B14F-4D97-AF65-F5344CB8AC3E}">
        <p14:creationId xmlns:p14="http://schemas.microsoft.com/office/powerpoint/2010/main" val="1383010342"/>
      </p:ext>
    </p:extLst>
  </p:cSld>
  <p:clrMapOvr>
    <a:masterClrMapping/>
  </p:clrMapOvr>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39832"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191202451"/>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2_Divider_with image1_style2">
    <p:spTree>
      <p:nvGrpSpPr>
        <p:cNvPr id="1" name=""/>
        <p:cNvGrpSpPr/>
        <p:nvPr/>
      </p:nvGrpSpPr>
      <p:grpSpPr>
        <a:xfrm>
          <a:off x="0" y="0"/>
          <a:ext cx="0" cy="0"/>
          <a:chOff x="0" y="0"/>
          <a:chExt cx="0" cy="0"/>
        </a:xfrm>
      </p:grpSpPr>
      <p:pic>
        <p:nvPicPr>
          <p:cNvPr id="4" name="Picture 3" descr="A statue of a person&#10;&#10;Description automatically generated">
            <a:extLst>
              <a:ext uri="{FF2B5EF4-FFF2-40B4-BE49-F238E27FC236}">
                <a16:creationId xmlns:a16="http://schemas.microsoft.com/office/drawing/2014/main" id="{64F275E5-53E4-CE84-BFBA-2BC612A005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7361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90226811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3_Divider_with image1_style2">
    <p:spTree>
      <p:nvGrpSpPr>
        <p:cNvPr id="1" name=""/>
        <p:cNvGrpSpPr/>
        <p:nvPr/>
      </p:nvGrpSpPr>
      <p:grpSpPr>
        <a:xfrm>
          <a:off x="0" y="0"/>
          <a:ext cx="0" cy="0"/>
          <a:chOff x="0" y="0"/>
          <a:chExt cx="0" cy="0"/>
        </a:xfrm>
      </p:grpSpPr>
      <p:pic>
        <p:nvPicPr>
          <p:cNvPr id="9" name="Picture 8" descr="A close-up of a hand pointing at a model&#10;&#10;Description automatically generated">
            <a:extLst>
              <a:ext uri="{FF2B5EF4-FFF2-40B4-BE49-F238E27FC236}">
                <a16:creationId xmlns:a16="http://schemas.microsoft.com/office/drawing/2014/main" id="{BD33C0EC-1329-DF67-CC34-2186429DEB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302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29957813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GB"/>
              <a:t>Click to edit Master title style</a:t>
            </a:r>
            <a:endParaRPr lang="en-AU"/>
          </a:p>
        </p:txBody>
      </p:sp>
      <p:sp>
        <p:nvSpPr>
          <p:cNvPr id="6" name="Picture Placeholder 5">
            <a:extLst>
              <a:ext uri="{FF2B5EF4-FFF2-40B4-BE49-F238E27FC236}">
                <a16:creationId xmlns:a16="http://schemas.microsoft.com/office/drawing/2014/main" id="{FC2A53D8-7CC9-C8A8-3494-5EBD660356B9}"/>
              </a:ext>
            </a:extLst>
          </p:cNvPr>
          <p:cNvSpPr>
            <a:spLocks noGrp="1"/>
          </p:cNvSpPr>
          <p:nvPr>
            <p:ph type="pic" sz="quarter" idx="16" hasCustomPrompt="1"/>
          </p:nvPr>
        </p:nvSpPr>
        <p:spPr>
          <a:xfrm>
            <a:off x="6219599" y="1870075"/>
            <a:ext cx="5626800" cy="4273200"/>
          </a:xfrm>
        </p:spPr>
        <p:txBody>
          <a:bodyPr anchor="ctr" anchorCtr="0"/>
          <a:lstStyle>
            <a:lvl1pPr algn="ctr">
              <a:lnSpc>
                <a:spcPts val="1400"/>
              </a:lnSpc>
              <a:defRPr sz="1200"/>
            </a:lvl1pPr>
          </a:lstStyle>
          <a:p>
            <a:r>
              <a:rPr lang="en-AU"/>
              <a:t>Click icon to insert image</a:t>
            </a:r>
          </a:p>
        </p:txBody>
      </p:sp>
    </p:spTree>
    <p:extLst>
      <p:ext uri="{BB962C8B-B14F-4D97-AF65-F5344CB8AC3E}">
        <p14:creationId xmlns:p14="http://schemas.microsoft.com/office/powerpoint/2010/main" val="31182805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214738605"/>
      </p:ext>
    </p:extLst>
  </p:cSld>
  <p:clrMapOvr>
    <a:masterClrMapping/>
  </p:clrMapOvr>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Cover_style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813516696"/>
      </p:ext>
    </p:extLst>
  </p:cSld>
  <p:clrMapOvr>
    <a:masterClrMapping/>
  </p:clrMapOvr>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3">
    <p:spTree>
      <p:nvGrpSpPr>
        <p:cNvPr id="1" name=""/>
        <p:cNvGrpSpPr/>
        <p:nvPr/>
      </p:nvGrpSpPr>
      <p:grpSpPr>
        <a:xfrm>
          <a:off x="0" y="0"/>
          <a:ext cx="0" cy="0"/>
          <a:chOff x="0" y="0"/>
          <a:chExt cx="0" cy="0"/>
        </a:xfrm>
      </p:grpSpPr>
      <p:pic>
        <p:nvPicPr>
          <p:cNvPr id="13" name="Picture 12" descr="A group of people sitting in a room&#10;&#10;Description automatically generated">
            <a:extLst>
              <a:ext uri="{FF2B5EF4-FFF2-40B4-BE49-F238E27FC236}">
                <a16:creationId xmlns:a16="http://schemas.microsoft.com/office/drawing/2014/main" id="{28BDE54C-00E9-5879-B7AA-CBAEB4B20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833715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98702126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3">
    <p:spTree>
      <p:nvGrpSpPr>
        <p:cNvPr id="1" name=""/>
        <p:cNvGrpSpPr/>
        <p:nvPr/>
      </p:nvGrpSpPr>
      <p:grpSpPr>
        <a:xfrm>
          <a:off x="0" y="0"/>
          <a:ext cx="0" cy="0"/>
          <a:chOff x="0" y="0"/>
          <a:chExt cx="0" cy="0"/>
        </a:xfrm>
      </p:grpSpPr>
      <p:pic>
        <p:nvPicPr>
          <p:cNvPr id="9" name="Picture 8" descr="A building with a curved roof&#10;&#10;Description automatically generated">
            <a:extLst>
              <a:ext uri="{FF2B5EF4-FFF2-40B4-BE49-F238E27FC236}">
                <a16:creationId xmlns:a16="http://schemas.microsoft.com/office/drawing/2014/main" id="{7C32C17A-0B3D-3605-0770-718372FF1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01253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494458171"/>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63538661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2_Divider_with image3_styl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935760" y="343496"/>
            <a:ext cx="7837296"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33515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335154"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33515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565112"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63137310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740415809"/>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Cover_style4">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BC1A7"/>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53534184"/>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4">
    <p:spTree>
      <p:nvGrpSpPr>
        <p:cNvPr id="1" name=""/>
        <p:cNvGrpSpPr/>
        <p:nvPr/>
      </p:nvGrpSpPr>
      <p:grpSpPr>
        <a:xfrm>
          <a:off x="0" y="0"/>
          <a:ext cx="0" cy="0"/>
          <a:chOff x="0" y="0"/>
          <a:chExt cx="0" cy="0"/>
        </a:xfrm>
      </p:grpSpPr>
      <p:pic>
        <p:nvPicPr>
          <p:cNvPr id="4" name="Picture 3" descr="A group of people walking in a park&#10;&#10;Description automatically generated">
            <a:extLst>
              <a:ext uri="{FF2B5EF4-FFF2-40B4-BE49-F238E27FC236}">
                <a16:creationId xmlns:a16="http://schemas.microsoft.com/office/drawing/2014/main" id="{09DD1383-E7A4-AA64-8DE9-6E004E157B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077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49337977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4">
    <p:spTree>
      <p:nvGrpSpPr>
        <p:cNvPr id="1" name=""/>
        <p:cNvGrpSpPr/>
        <p:nvPr/>
      </p:nvGrpSpPr>
      <p:grpSpPr>
        <a:xfrm>
          <a:off x="0" y="0"/>
          <a:ext cx="0" cy="0"/>
          <a:chOff x="0" y="0"/>
          <a:chExt cx="0" cy="0"/>
        </a:xfrm>
      </p:grpSpPr>
      <p:pic>
        <p:nvPicPr>
          <p:cNvPr id="4" name="Picture 3" descr="A building under construction with trees&#10;&#10;Description automatically generated">
            <a:extLst>
              <a:ext uri="{FF2B5EF4-FFF2-40B4-BE49-F238E27FC236}">
                <a16:creationId xmlns:a16="http://schemas.microsoft.com/office/drawing/2014/main" id="{51F6BE47-7A2B-FB6B-ED40-B51129631D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55124"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81530260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3875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4" cy="3886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endParaRPr lang="en-AU"/>
          </a:p>
        </p:txBody>
      </p:sp>
      <p:sp>
        <p:nvSpPr>
          <p:cNvPr id="6" name="Chart Placeholder 5">
            <a:extLst>
              <a:ext uri="{FF2B5EF4-FFF2-40B4-BE49-F238E27FC236}">
                <a16:creationId xmlns:a16="http://schemas.microsoft.com/office/drawing/2014/main" id="{83A92489-4F48-E651-8308-E8A1BEAEF4BD}"/>
              </a:ext>
            </a:extLst>
          </p:cNvPr>
          <p:cNvSpPr>
            <a:spLocks noGrp="1"/>
          </p:cNvSpPr>
          <p:nvPr>
            <p:ph type="chart" sz="quarter" idx="17" hasCustomPrompt="1"/>
          </p:nvPr>
        </p:nvSpPr>
        <p:spPr>
          <a:xfrm>
            <a:off x="345600" y="2573905"/>
            <a:ext cx="5626575" cy="2880320"/>
          </a:xfrm>
        </p:spPr>
        <p:txBody>
          <a:bodyPr anchor="ctr" anchorCtr="0"/>
          <a:lstStyle>
            <a:lvl1pPr algn="ctr">
              <a:defRPr/>
            </a:lvl1pPr>
          </a:lstStyle>
          <a:p>
            <a:r>
              <a:rPr lang="en-AU"/>
              <a:t>Click icon to insert Chart</a:t>
            </a:r>
          </a:p>
        </p:txBody>
      </p:sp>
      <p:sp>
        <p:nvSpPr>
          <p:cNvPr id="9" name="Chart Placeholder 5">
            <a:extLst>
              <a:ext uri="{FF2B5EF4-FFF2-40B4-BE49-F238E27FC236}">
                <a16:creationId xmlns:a16="http://schemas.microsoft.com/office/drawing/2014/main" id="{9D4C9335-8F56-5714-572A-14E7E23CC1AB}"/>
              </a:ext>
            </a:extLst>
          </p:cNvPr>
          <p:cNvSpPr>
            <a:spLocks noGrp="1"/>
          </p:cNvSpPr>
          <p:nvPr>
            <p:ph type="chart" sz="quarter" idx="18" hasCustomPrompt="1"/>
          </p:nvPr>
        </p:nvSpPr>
        <p:spPr>
          <a:xfrm>
            <a:off x="6223381" y="2573905"/>
            <a:ext cx="5623018" cy="2880320"/>
          </a:xfrm>
        </p:spPr>
        <p:txBody>
          <a:bodyPr anchor="ctr" anchorCtr="0"/>
          <a:lstStyle>
            <a:lvl1pPr algn="ctr">
              <a:defRPr/>
            </a:lvl1pPr>
          </a:lstStyle>
          <a:p>
            <a:r>
              <a:rPr lang="en-AU"/>
              <a:t>Click icon to insert Chart</a:t>
            </a:r>
          </a:p>
        </p:txBody>
      </p:sp>
      <p:sp>
        <p:nvSpPr>
          <p:cNvPr id="4" name="Title 3">
            <a:extLst>
              <a:ext uri="{FF2B5EF4-FFF2-40B4-BE49-F238E27FC236}">
                <a16:creationId xmlns:a16="http://schemas.microsoft.com/office/drawing/2014/main" id="{0C4277FC-2AB5-CB23-BC94-BEF3C9536350}"/>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40610180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30888"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28083610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1_Divider_with image3_styl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4002000" y="343496"/>
            <a:ext cx="7837296"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33515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335154"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33515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565112"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82340905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2"/>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641668366"/>
      </p:ext>
    </p:extLst>
  </p:cSld>
  <p:clrMapOvr>
    <a:masterClrMapping/>
  </p:clrMapOvr>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Cover_style5">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2C421D"/>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72965085"/>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5">
    <p:spTree>
      <p:nvGrpSpPr>
        <p:cNvPr id="1" name=""/>
        <p:cNvGrpSpPr/>
        <p:nvPr/>
      </p:nvGrpSpPr>
      <p:grpSpPr>
        <a:xfrm>
          <a:off x="0" y="0"/>
          <a:ext cx="0" cy="0"/>
          <a:chOff x="0" y="0"/>
          <a:chExt cx="0" cy="0"/>
        </a:xfrm>
      </p:grpSpPr>
      <p:pic>
        <p:nvPicPr>
          <p:cNvPr id="11" name="Picture 10" descr="People walking in a park&#10;&#10;Description automatically generated">
            <a:extLst>
              <a:ext uri="{FF2B5EF4-FFF2-40B4-BE49-F238E27FC236}">
                <a16:creationId xmlns:a16="http://schemas.microsoft.com/office/drawing/2014/main" id="{8FBDA43B-799F-3262-242C-5B80658B7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458123"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23854799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5">
    <p:spTree>
      <p:nvGrpSpPr>
        <p:cNvPr id="1" name=""/>
        <p:cNvGrpSpPr/>
        <p:nvPr/>
      </p:nvGrpSpPr>
      <p:grpSpPr>
        <a:xfrm>
          <a:off x="0" y="0"/>
          <a:ext cx="0" cy="0"/>
          <a:chOff x="0" y="0"/>
          <a:chExt cx="0" cy="0"/>
        </a:xfrm>
      </p:grpSpPr>
      <p:pic>
        <p:nvPicPr>
          <p:cNvPr id="8" name="Picture 7" descr="People walking past a building with ivy on the side&#10;&#10;Description automatically generated">
            <a:extLst>
              <a:ext uri="{FF2B5EF4-FFF2-40B4-BE49-F238E27FC236}">
                <a16:creationId xmlns:a16="http://schemas.microsoft.com/office/drawing/2014/main" id="{DCDBF601-CDA9-69BA-756C-E76F557DDD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3495"/>
            <a:ext cx="8937748" cy="6120000"/>
          </a:xfrm>
          <a:prstGeom prst="rect">
            <a:avLst/>
          </a:prstGeom>
        </p:spPr>
      </p:pic>
      <p:sp>
        <p:nvSpPr>
          <p:cNvPr id="3" name="Picture Placeholder 7">
            <a:extLst>
              <a:ext uri="{FF2B5EF4-FFF2-40B4-BE49-F238E27FC236}">
                <a16:creationId xmlns:a16="http://schemas.microsoft.com/office/drawing/2014/main" id="{F974493F-F173-1F00-92AD-843885FB6183}"/>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96866890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5">
    <p:spTree>
      <p:nvGrpSpPr>
        <p:cNvPr id="1" name=""/>
        <p:cNvGrpSpPr/>
        <p:nvPr/>
      </p:nvGrpSpPr>
      <p:grpSpPr>
        <a:xfrm>
          <a:off x="0" y="0"/>
          <a:ext cx="0" cy="0"/>
          <a:chOff x="0" y="0"/>
          <a:chExt cx="0" cy="0"/>
        </a:xfrm>
      </p:grpSpPr>
      <p:pic>
        <p:nvPicPr>
          <p:cNvPr id="4" name="Picture 3" descr="Close-up of hands cutting a plant&#10;&#10;Description automatically generated">
            <a:extLst>
              <a:ext uri="{FF2B5EF4-FFF2-40B4-BE49-F238E27FC236}">
                <a16:creationId xmlns:a16="http://schemas.microsoft.com/office/drawing/2014/main" id="{C8DC821B-C317-1417-9462-527607629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3496"/>
            <a:ext cx="91162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63352224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531887478"/>
      </p:ext>
    </p:extLst>
  </p:cSld>
  <p:clrMapOvr>
    <a:masterClrMapping/>
  </p:clrMapOvr>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Cover_style6">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834650305"/>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6">
    <p:spTree>
      <p:nvGrpSpPr>
        <p:cNvPr id="1" name=""/>
        <p:cNvGrpSpPr/>
        <p:nvPr/>
      </p:nvGrpSpPr>
      <p:grpSpPr>
        <a:xfrm>
          <a:off x="0" y="0"/>
          <a:ext cx="0" cy="0"/>
          <a:chOff x="0" y="0"/>
          <a:chExt cx="0" cy="0"/>
        </a:xfrm>
      </p:grpSpPr>
      <p:pic>
        <p:nvPicPr>
          <p:cNvPr id="11" name="Picture 10" descr="A building with a large building and a green field&#10;&#10;Description automatically generated with medium confidence">
            <a:extLst>
              <a:ext uri="{FF2B5EF4-FFF2-40B4-BE49-F238E27FC236}">
                <a16:creationId xmlns:a16="http://schemas.microsoft.com/office/drawing/2014/main" id="{77EEB241-B6FD-9EE4-0BB0-B7F11F841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7446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4536341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42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3" cy="42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endParaRPr lang="en-AU"/>
          </a:p>
        </p:txBody>
      </p:sp>
      <p:sp>
        <p:nvSpPr>
          <p:cNvPr id="4" name="Title 3">
            <a:extLst>
              <a:ext uri="{FF2B5EF4-FFF2-40B4-BE49-F238E27FC236}">
                <a16:creationId xmlns:a16="http://schemas.microsoft.com/office/drawing/2014/main" id="{4863FD07-110D-DEB8-85AE-92CD33C072C4}"/>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14218476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3_Divider_with image3_styl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986980" y="342000"/>
            <a:ext cx="7837296"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33515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335154"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33515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565112"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6651518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6">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2509" y="335041"/>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31756574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6">
    <p:spTree>
      <p:nvGrpSpPr>
        <p:cNvPr id="1" name=""/>
        <p:cNvGrpSpPr/>
        <p:nvPr/>
      </p:nvGrpSpPr>
      <p:grpSpPr>
        <a:xfrm>
          <a:off x="0" y="0"/>
          <a:ext cx="0" cy="0"/>
          <a:chOff x="0" y="0"/>
          <a:chExt cx="0" cy="0"/>
        </a:xfrm>
      </p:grpSpPr>
      <p:pic>
        <p:nvPicPr>
          <p:cNvPr id="11" name="Picture 10" descr="A close-up of a person holding a pair of hands&#10;&#10;Description automatically generated">
            <a:extLst>
              <a:ext uri="{FF2B5EF4-FFF2-40B4-BE49-F238E27FC236}">
                <a16:creationId xmlns:a16="http://schemas.microsoft.com/office/drawing/2014/main" id="{BE621E20-3B1D-7A47-09A7-7ADB27759E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9245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90000"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36908774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053921131"/>
      </p:ext>
    </p:extLst>
  </p:cSld>
  <p:clrMapOvr>
    <a:masterClrMapping/>
  </p:clrMapOvr>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Divider_no image_style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FFD5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rgbClr val="78000D"/>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259208255"/>
      </p:ext>
    </p:extLst>
  </p:cSld>
  <p:clrMapOvr>
    <a:masterClrMapping/>
  </p:clrMapOvr>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Cover_style7">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73234B"/>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EB7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404409426"/>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7">
    <p:spTree>
      <p:nvGrpSpPr>
        <p:cNvPr id="1" name=""/>
        <p:cNvGrpSpPr/>
        <p:nvPr/>
      </p:nvGrpSpPr>
      <p:grpSpPr>
        <a:xfrm>
          <a:off x="0" y="0"/>
          <a:ext cx="0" cy="0"/>
          <a:chOff x="0" y="0"/>
          <a:chExt cx="0" cy="0"/>
        </a:xfrm>
      </p:grpSpPr>
      <p:pic>
        <p:nvPicPr>
          <p:cNvPr id="4" name="Picture 3" descr="A building with trees and grass&#10;&#10;Description automatically generated">
            <a:extLst>
              <a:ext uri="{FF2B5EF4-FFF2-40B4-BE49-F238E27FC236}">
                <a16:creationId xmlns:a16="http://schemas.microsoft.com/office/drawing/2014/main" id="{DBF2D86A-A44D-CDAE-9665-F4BFF676E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6448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7370887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7">
    <p:spTree>
      <p:nvGrpSpPr>
        <p:cNvPr id="1" name=""/>
        <p:cNvGrpSpPr/>
        <p:nvPr/>
      </p:nvGrpSpPr>
      <p:grpSpPr>
        <a:xfrm>
          <a:off x="0" y="0"/>
          <a:ext cx="0" cy="0"/>
          <a:chOff x="0" y="0"/>
          <a:chExt cx="0" cy="0"/>
        </a:xfrm>
      </p:grpSpPr>
      <p:pic>
        <p:nvPicPr>
          <p:cNvPr id="4" name="Picture 3" descr="A multi-story building with colorful balconies&#10;&#10;Description automatically generated">
            <a:extLst>
              <a:ext uri="{FF2B5EF4-FFF2-40B4-BE49-F238E27FC236}">
                <a16:creationId xmlns:a16="http://schemas.microsoft.com/office/drawing/2014/main" id="{90EADEC2-C4A9-6F30-E874-B83B9B07C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9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90900351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7">
    <p:spTree>
      <p:nvGrpSpPr>
        <p:cNvPr id="1" name=""/>
        <p:cNvGrpSpPr/>
        <p:nvPr/>
      </p:nvGrpSpPr>
      <p:grpSpPr>
        <a:xfrm>
          <a:off x="0" y="0"/>
          <a:ext cx="0" cy="0"/>
          <a:chOff x="0" y="0"/>
          <a:chExt cx="0" cy="0"/>
        </a:xfrm>
      </p:grpSpPr>
      <p:pic>
        <p:nvPicPr>
          <p:cNvPr id="4" name="Picture 3" descr="A person holding a file&#10;&#10;Description automatically generated">
            <a:extLst>
              <a:ext uri="{FF2B5EF4-FFF2-40B4-BE49-F238E27FC236}">
                <a16:creationId xmlns:a16="http://schemas.microsoft.com/office/drawing/2014/main" id="{F3379736-BE03-EE69-3641-E7C70EC45D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634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2439934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03967546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hree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GB"/>
              <a:t>Click to edit Master title style</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4296000"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Content Placeholder 6">
            <a:extLst>
              <a:ext uri="{FF2B5EF4-FFF2-40B4-BE49-F238E27FC236}">
                <a16:creationId xmlns:a16="http://schemas.microsoft.com/office/drawing/2014/main" id="{A14B56AF-59AC-1DD7-A515-93236D9D5034}"/>
              </a:ext>
            </a:extLst>
          </p:cNvPr>
          <p:cNvSpPr>
            <a:spLocks noGrp="1"/>
          </p:cNvSpPr>
          <p:nvPr>
            <p:ph sz="quarter" idx="17"/>
          </p:nvPr>
        </p:nvSpPr>
        <p:spPr>
          <a:xfrm>
            <a:off x="8246399"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50306449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Cover_style8">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1"/>
          </a:solidFill>
        </p:spPr>
        <p:txBody>
          <a:bodyPr lIns="180000" tIns="144000" rIns="144000" bIns="144000"/>
          <a:lstStyle>
            <a:lvl1pPr marL="0">
              <a:lnSpc>
                <a:spcPts val="1400"/>
              </a:lnSpc>
              <a:spcAft>
                <a:spcPts val="0"/>
              </a:spcAft>
              <a:buFontTx/>
              <a:buNone/>
              <a:defRPr sz="1200" b="1">
                <a:solidFill>
                  <a:schemeClr val="bg1"/>
                </a:solidFill>
              </a:defRPr>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058221880"/>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8">
    <p:spTree>
      <p:nvGrpSpPr>
        <p:cNvPr id="1" name=""/>
        <p:cNvGrpSpPr/>
        <p:nvPr/>
      </p:nvGrpSpPr>
      <p:grpSpPr>
        <a:xfrm>
          <a:off x="0" y="0"/>
          <a:ext cx="0" cy="0"/>
          <a:chOff x="0" y="0"/>
          <a:chExt cx="0" cy="0"/>
        </a:xfrm>
      </p:grpSpPr>
      <p:pic>
        <p:nvPicPr>
          <p:cNvPr id="4" name="Picture 3" descr="A person walking past a building&#10;&#10;Description automatically generated">
            <a:extLst>
              <a:ext uri="{FF2B5EF4-FFF2-40B4-BE49-F238E27FC236}">
                <a16:creationId xmlns:a16="http://schemas.microsoft.com/office/drawing/2014/main" id="{D5753130-04CA-4F8F-7BD2-B29CCF71AB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535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91032468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8">
    <p:spTree>
      <p:nvGrpSpPr>
        <p:cNvPr id="1" name=""/>
        <p:cNvGrpSpPr/>
        <p:nvPr/>
      </p:nvGrpSpPr>
      <p:grpSpPr>
        <a:xfrm>
          <a:off x="0" y="0"/>
          <a:ext cx="0" cy="0"/>
          <a:chOff x="0" y="0"/>
          <a:chExt cx="0" cy="0"/>
        </a:xfrm>
      </p:grpSpPr>
      <p:pic>
        <p:nvPicPr>
          <p:cNvPr id="9" name="Picture 8" descr="A sculpture outside of a building&#10;&#10;Description automatically generated">
            <a:extLst>
              <a:ext uri="{FF2B5EF4-FFF2-40B4-BE49-F238E27FC236}">
                <a16:creationId xmlns:a16="http://schemas.microsoft.com/office/drawing/2014/main" id="{5BC26AC2-AAA3-E94F-770E-788A91004B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30393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9683052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8">
    <p:spTree>
      <p:nvGrpSpPr>
        <p:cNvPr id="1" name=""/>
        <p:cNvGrpSpPr/>
        <p:nvPr/>
      </p:nvGrpSpPr>
      <p:grpSpPr>
        <a:xfrm>
          <a:off x="0" y="0"/>
          <a:ext cx="0" cy="0"/>
          <a:chOff x="0" y="0"/>
          <a:chExt cx="0" cy="0"/>
        </a:xfrm>
      </p:grpSpPr>
      <p:pic>
        <p:nvPicPr>
          <p:cNvPr id="4" name="Picture 3" descr="A person cleaning a surface&#10;&#10;Description automatically generated">
            <a:extLst>
              <a:ext uri="{FF2B5EF4-FFF2-40B4-BE49-F238E27FC236}">
                <a16:creationId xmlns:a16="http://schemas.microsoft.com/office/drawing/2014/main" id="{F496D6BF-DBBA-5AEF-EF97-08D170EF1C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023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7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80203522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Pro" panose="020B0503030403020204" pitchFamily="34" charset="0"/>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4080751814"/>
      </p:ext>
    </p:extLst>
  </p:cSld>
  <p:clrMapOvr>
    <a:masterClrMapping/>
  </p:clrMapOvr>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lvl1pPr>
              <a:defRPr/>
            </a:lvl1pPr>
          </a:lstStyle>
          <a:p>
            <a:r>
              <a:rPr lang="en-GB"/>
              <a:t>Click to edit Master title style</a:t>
            </a:r>
            <a:endParaRPr lang="en-AU"/>
          </a:p>
        </p:txBody>
      </p:sp>
      <p:sp>
        <p:nvSpPr>
          <p:cNvPr id="2" name="Footer Placeholder 1">
            <a:extLst>
              <a:ext uri="{FF2B5EF4-FFF2-40B4-BE49-F238E27FC236}">
                <a16:creationId xmlns:a16="http://schemas.microsoft.com/office/drawing/2014/main" id="{AEAC15A5-6D74-A5DE-3613-65783B641150}"/>
              </a:ext>
            </a:extLst>
          </p:cNvPr>
          <p:cNvSpPr>
            <a:spLocks noGrp="1"/>
          </p:cNvSpPr>
          <p:nvPr>
            <p:ph type="ftr" sz="quarter" idx="13"/>
          </p:nvPr>
        </p:nvSpPr>
        <p:spPr/>
        <p:txBody>
          <a:bodyPr/>
          <a:lstStyle/>
          <a:p>
            <a:endParaRPr lang="en-AU"/>
          </a:p>
        </p:txBody>
      </p:sp>
      <p:sp>
        <p:nvSpPr>
          <p:cNvPr id="4" name="Slide Number Placeholder 3">
            <a:extLst>
              <a:ext uri="{FF2B5EF4-FFF2-40B4-BE49-F238E27FC236}">
                <a16:creationId xmlns:a16="http://schemas.microsoft.com/office/drawing/2014/main" id="{435F3ED5-6AAA-3BC2-D5BA-F3F1F1F148E4}"/>
              </a:ext>
            </a:extLst>
          </p:cNvPr>
          <p:cNvSpPr>
            <a:spLocks noGrp="1"/>
          </p:cNvSpPr>
          <p:nvPr>
            <p:ph type="sldNum" sz="quarter" idx="14"/>
          </p:nvPr>
        </p:nvSpPr>
        <p:spPr/>
        <p:txBody>
          <a:bodyPr/>
          <a:lstStyle/>
          <a:p>
            <a:r>
              <a:rPr lang="en-AU">
                <a:latin typeface="Source Sans Pro" panose="020B0503030403020204" pitchFamily="34" charset="0"/>
              </a:rPr>
              <a:t>Page [</a:t>
            </a:r>
            <a:fld id="{29D5CE74-914C-4689-99FC-1AEF49CE2B47}" type="slidenum">
              <a:rPr smtClean="0">
                <a:latin typeface="Source Sans Pro" panose="020B0503030403020204" pitchFamily="34" charset="0"/>
              </a:rPr>
              <a:pPr/>
              <a:t>‹#›</a:t>
            </a:fld>
            <a:r>
              <a:rPr>
                <a:latin typeface="Source Sans Pro" panose="020B0503030403020204" pitchFamily="34" charset="0"/>
              </a:rPr>
              <a:t>]</a:t>
            </a:r>
          </a:p>
        </p:txBody>
      </p:sp>
    </p:spTree>
    <p:extLst>
      <p:ext uri="{BB962C8B-B14F-4D97-AF65-F5344CB8AC3E}">
        <p14:creationId xmlns:p14="http://schemas.microsoft.com/office/powerpoint/2010/main" val="8973331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solidFill>
          <a:schemeClr val="bg2"/>
        </a:solidFill>
        <a:effectLst/>
      </p:bgPr>
    </p:bg>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CBB971FD-D847-BF4C-933A-802E03ED89A8}"/>
              </a:ext>
            </a:extLst>
          </p:cNvPr>
          <p:cNvSpPr txBox="1"/>
          <p:nvPr userDrawn="1"/>
        </p:nvSpPr>
        <p:spPr>
          <a:xfrm>
            <a:off x="875420" y="1988840"/>
            <a:ext cx="10441160" cy="4401077"/>
          </a:xfrm>
          <a:prstGeom prst="rect">
            <a:avLst/>
          </a:prstGeom>
          <a:solidFill>
            <a:schemeClr val="accent1">
              <a:alpha val="0"/>
            </a:schemeClr>
          </a:solidFill>
        </p:spPr>
        <p:txBody>
          <a:bodyPr wrap="square" rtlCol="0">
            <a:spAutoFit/>
          </a:bodyPr>
          <a:ls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a:lstStyle>
          <a:p>
            <a:pPr algn="l" fontAlgn="base"/>
            <a:endParaRPr lang="en-AU" sz="1600" b="0" i="0">
              <a:solidFill>
                <a:schemeClr val="bg1"/>
              </a:solidFill>
              <a:effectLst/>
              <a:latin typeface="Source Sans Pro" panose="020B0503030403020204" pitchFamily="34" charset="0"/>
            </a:endParaRPr>
          </a:p>
          <a:p>
            <a:pPr algn="l" fontAlgn="base"/>
            <a:r>
              <a:rPr lang="en-AU" sz="1600" b="0" i="0">
                <a:solidFill>
                  <a:schemeClr val="bg1"/>
                </a:solidFill>
                <a:effectLst/>
              </a:rPr>
              <a:t>The University of Melbourne acknowledges the Traditional Owners of the unceded land on which we work, learn and live: the Wurundjeri </a:t>
            </a:r>
            <a:r>
              <a:rPr lang="en-AU" sz="1600" b="0" i="0" err="1">
                <a:solidFill>
                  <a:schemeClr val="bg1"/>
                </a:solidFill>
                <a:effectLst/>
              </a:rPr>
              <a:t>Woi</a:t>
            </a:r>
            <a:r>
              <a:rPr lang="en-AU" sz="1600" b="0" i="0">
                <a:solidFill>
                  <a:schemeClr val="bg1"/>
                </a:solidFill>
                <a:effectLst/>
              </a:rPr>
              <a:t>-wurrung and Bunurong peoples (Burnley, </a:t>
            </a:r>
            <a:r>
              <a:rPr lang="en-AU" sz="1600" b="0" i="0" err="1">
                <a:solidFill>
                  <a:schemeClr val="bg1"/>
                </a:solidFill>
                <a:effectLst/>
              </a:rPr>
              <a:t>Fishermans</a:t>
            </a:r>
            <a:r>
              <a:rPr lang="en-AU" sz="1600" b="0" i="0">
                <a:solidFill>
                  <a:schemeClr val="bg1"/>
                </a:solidFill>
                <a:effectLst/>
              </a:rPr>
              <a:t> Bend, Parkville, Southbank and Werribee campuses), the Yorta </a:t>
            </a:r>
            <a:r>
              <a:rPr lang="en-AU" sz="1600" b="0" i="0" err="1">
                <a:solidFill>
                  <a:schemeClr val="bg1"/>
                </a:solidFill>
                <a:effectLst/>
              </a:rPr>
              <a:t>Yorta</a:t>
            </a:r>
            <a:r>
              <a:rPr lang="en-AU" sz="1600" b="0" i="0">
                <a:solidFill>
                  <a:schemeClr val="bg1"/>
                </a:solidFill>
                <a:effectLst/>
              </a:rPr>
              <a:t> Nation (Dookie and Shepparton campuses), and the Dja </a:t>
            </a:r>
            <a:r>
              <a:rPr lang="en-AU" sz="1600" b="0" i="0" err="1">
                <a:solidFill>
                  <a:schemeClr val="bg1"/>
                </a:solidFill>
                <a:effectLst/>
              </a:rPr>
              <a:t>Dja</a:t>
            </a:r>
            <a:r>
              <a:rPr lang="en-AU" sz="1600" b="0" i="0">
                <a:solidFill>
                  <a:schemeClr val="bg1"/>
                </a:solidFill>
                <a:effectLst/>
              </a:rPr>
              <a:t> Wurrung people (Creswick campus).</a:t>
            </a:r>
          </a:p>
          <a:p>
            <a:pPr algn="l" fontAlgn="base"/>
            <a:r>
              <a:rPr lang="en-AU" sz="1600" b="0" i="0">
                <a:solidFill>
                  <a:schemeClr val="bg1"/>
                </a:solidFill>
                <a:effectLst/>
              </a:rPr>
              <a:t> </a:t>
            </a:r>
          </a:p>
          <a:p>
            <a:pPr algn="l" fontAlgn="base"/>
            <a:r>
              <a:rPr lang="en-AU" sz="1600" b="0" i="0">
                <a:solidFill>
                  <a:schemeClr val="bg1"/>
                </a:solidFill>
                <a:effectLst/>
              </a:rPr>
              <a:t>The University also acknowledges and is grateful to the Traditional Owners, Elders and Knowledge Holders of all Indigenous nations and clans who have been instrumental in our reconciliation journey.</a:t>
            </a:r>
          </a:p>
          <a:p>
            <a:pPr algn="l" fontAlgn="base"/>
            <a:r>
              <a:rPr lang="en-AU" sz="1600" b="0" i="0">
                <a:solidFill>
                  <a:schemeClr val="bg1"/>
                </a:solidFill>
                <a:effectLst/>
              </a:rPr>
              <a:t> </a:t>
            </a:r>
          </a:p>
          <a:p>
            <a:pPr algn="l" fontAlgn="base"/>
            <a:r>
              <a:rPr lang="en-AU" sz="1600" b="0" i="0">
                <a:solidFill>
                  <a:schemeClr val="bg1"/>
                </a:solidFill>
                <a:effectLst/>
              </a:rPr>
              <a:t>We recognise the unique place held by Aboriginal and Torres Strait Islander peoples as the original owners and custodians of the lands and waterways across the Australian continent, with histories of continuous connection dating back more than 60,000 years. We also acknowledge their enduring cultural practices of caring for Country.</a:t>
            </a:r>
          </a:p>
          <a:p>
            <a:pPr algn="l" fontAlgn="base"/>
            <a:r>
              <a:rPr lang="en-AU" sz="1600" b="0" i="0">
                <a:solidFill>
                  <a:schemeClr val="bg1"/>
                </a:solidFill>
                <a:effectLst/>
              </a:rPr>
              <a:t> </a:t>
            </a:r>
          </a:p>
          <a:p>
            <a:pPr algn="l" fontAlgn="base"/>
            <a:r>
              <a:rPr lang="en-AU" sz="1600" b="0" i="0">
                <a:solidFill>
                  <a:schemeClr val="bg1"/>
                </a:solidFill>
                <a:effectLst/>
              </a:rPr>
              <a:t>We pay respect to Elders past, present and future, and acknowledge the importance of Indigenous knowledge in the Academy. As a community of researchers, teachers, professional staff and students we are privileged to work and learn every day with Indigenous colleagues and partners.</a:t>
            </a:r>
          </a:p>
          <a:p>
            <a:endParaRPr lang="en-AU"/>
          </a:p>
        </p:txBody>
      </p:sp>
      <p:pic>
        <p:nvPicPr>
          <p:cNvPr id="5" name="Picture 4" descr="A tree in a park&#10;&#10;Description automatically generated">
            <a:extLst>
              <a:ext uri="{FF2B5EF4-FFF2-40B4-BE49-F238E27FC236}">
                <a16:creationId xmlns:a16="http://schemas.microsoft.com/office/drawing/2014/main" id="{22B7B5EB-409D-C364-0E66-735E92752C91}"/>
              </a:ext>
            </a:extLst>
          </p:cNvPr>
          <p:cNvPicPr>
            <a:picLocks noChangeAspect="1"/>
          </p:cNvPicPr>
          <p:nvPr userDrawn="1"/>
        </p:nvPicPr>
        <p:blipFill rotWithShape="1">
          <a:blip r:embed="rId2">
            <a:alphaModFix amt="17000"/>
            <a:extLst>
              <a:ext uri="{28A0092B-C50C-407E-A947-70E740481C1C}">
                <a14:useLocalDpi xmlns:a14="http://schemas.microsoft.com/office/drawing/2010/main"/>
              </a:ext>
            </a:extLst>
          </a:blip>
          <a:srcRect/>
          <a:stretch/>
        </p:blipFill>
        <p:spPr>
          <a:xfrm>
            <a:off x="-3529" y="5829"/>
            <a:ext cx="12199058" cy="6852171"/>
          </a:xfrm>
          <a:prstGeom prst="rect">
            <a:avLst/>
          </a:prstGeom>
        </p:spPr>
      </p:pic>
      <p:pic>
        <p:nvPicPr>
          <p:cNvPr id="6" name="Picture Placeholder 10" descr="Logo&#10;&#10;Description automatically generated">
            <a:extLst>
              <a:ext uri="{FF2B5EF4-FFF2-40B4-BE49-F238E27FC236}">
                <a16:creationId xmlns:a16="http://schemas.microsoft.com/office/drawing/2014/main" id="{72FB4B94-D733-663C-1E58-FF1318E71F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14244390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pyright notic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5BE21A-3472-BF8A-EB42-E260FAD81CC6}"/>
              </a:ext>
            </a:extLst>
          </p:cNvPr>
          <p:cNvSpPr txBox="1"/>
          <p:nvPr userDrawn="1"/>
        </p:nvSpPr>
        <p:spPr>
          <a:xfrm>
            <a:off x="1835696" y="1899350"/>
            <a:ext cx="8520608" cy="3305520"/>
          </a:xfrm>
          <a:prstGeom prst="rect">
            <a:avLst/>
          </a:prstGeom>
          <a:noFill/>
          <a:ln w="15875">
            <a:solidFill>
              <a:schemeClr val="bg1"/>
            </a:solidFill>
          </a:ln>
        </p:spPr>
        <p:txBody>
          <a:bodyPr wrap="square">
            <a:spAutoFit/>
          </a:bodyPr>
          <a:lstStyle/>
          <a:p>
            <a:pPr algn="ctr"/>
            <a:endPar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WARNING</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This material has been reproduced and communicated to you by or on behalf of the University of Melbourne in accordance with section 113P of the </a:t>
            </a:r>
            <a:r>
              <a:rPr lang="en-GB" sz="1600" i="1">
                <a:solidFill>
                  <a:schemeClr val="bg1"/>
                </a:solidFill>
                <a:effectLst/>
                <a:latin typeface="Arial" panose="020B0604020202020204" pitchFamily="34" charset="0"/>
                <a:ea typeface="Calibri" panose="020F0502020204030204" pitchFamily="34" charset="0"/>
                <a:cs typeface="Arial" panose="020B0604020202020204" pitchFamily="34" charset="0"/>
              </a:rPr>
              <a:t>Copyright Act 1968</a:t>
            </a: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Act</a:t>
            </a: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The material in this communication may be subject to copyright under the Act. </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Any further reproduction or communication of this material by you may be the subject of copyright protection under the Act.</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Do not remove this notice</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en-AU" sz="1800">
                <a:effectLst/>
                <a:latin typeface="Calibri" panose="020F0502020204030204" pitchFamily="34" charset="0"/>
                <a:ea typeface="Calibri" panose="020F0502020204030204" pitchFamily="34" charset="0"/>
                <a:cs typeface="Times New Roman" panose="02020603050405020304" pitchFamily="18" charset="0"/>
              </a:rPr>
              <a:t> </a:t>
            </a:r>
            <a:endParaRPr lang="en-AU"/>
          </a:p>
        </p:txBody>
      </p:sp>
    </p:spTree>
    <p:extLst>
      <p:ext uri="{BB962C8B-B14F-4D97-AF65-F5344CB8AC3E}">
        <p14:creationId xmlns:p14="http://schemas.microsoft.com/office/powerpoint/2010/main" val="40434894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ver_style1">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endParaRPr lang="en-AU"/>
          </a:p>
        </p:txBody>
      </p:sp>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GB"/>
              <a:t>Click to edit Master title style</a:t>
            </a:r>
            <a:endParaRPr lang="en-AU"/>
          </a:p>
        </p:txBody>
      </p:sp>
      <p:pic>
        <p:nvPicPr>
          <p:cNvPr id="12" name="Picture Placeholder 10" descr="Logo&#10;&#10;Description automatically generated">
            <a:extLst>
              <a:ext uri="{FF2B5EF4-FFF2-40B4-BE49-F238E27FC236}">
                <a16:creationId xmlns:a16="http://schemas.microsoft.com/office/drawing/2014/main" id="{B9E60202-450E-CF2C-601B-7D1A7C9B3D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3775392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Cover_with image_style1">
    <p:bg>
      <p:bgPr>
        <a:solidFill>
          <a:schemeClr val="bg2"/>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E3D3FA08-3353-A72F-AD1D-5DBF1C9647FE}"/>
              </a:ext>
            </a:extLst>
          </p:cNvPr>
          <p:cNvSpPr>
            <a:spLocks noGrp="1"/>
          </p:cNvSpPr>
          <p:nvPr>
            <p:ph type="body" sz="quarter" idx="18"/>
          </p:nvPr>
        </p:nvSpPr>
        <p:spPr>
          <a:xfrm>
            <a:off x="8966079" y="6437192"/>
            <a:ext cx="2880320"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400">
                <a:solidFill>
                  <a:schemeClr val="bg1"/>
                </a:solidFill>
              </a:defRPr>
            </a:lvl3pPr>
            <a:lvl4pPr marL="0" indent="0" algn="r">
              <a:lnSpc>
                <a:spcPct val="100000"/>
              </a:lnSpc>
              <a:spcAft>
                <a:spcPts val="0"/>
              </a:spcAft>
              <a:buFontTx/>
              <a:buNone/>
              <a:defRPr sz="1400">
                <a:solidFill>
                  <a:schemeClr val="bg1"/>
                </a:solidFill>
              </a:defRPr>
            </a:lvl4pPr>
            <a:lvl5pPr marL="0" indent="0" algn="r">
              <a:lnSpc>
                <a:spcPct val="100000"/>
              </a:lnSpc>
              <a:spcAft>
                <a:spcPts val="0"/>
              </a:spcAft>
              <a:buFontTx/>
              <a:buNone/>
              <a:defRPr sz="1400">
                <a:solidFill>
                  <a:schemeClr val="bg1"/>
                </a:solidFill>
              </a:defRPr>
            </a:lvl5pPr>
            <a:lvl6pPr marL="0" indent="0" algn="r">
              <a:lnSpc>
                <a:spcPct val="100000"/>
              </a:lnSpc>
              <a:spcAft>
                <a:spcPts val="0"/>
              </a:spcAft>
              <a:buFontTx/>
              <a:buNone/>
              <a:defRPr sz="1400">
                <a:solidFill>
                  <a:schemeClr val="bg1"/>
                </a:solidFill>
              </a:defRPr>
            </a:lvl6pPr>
            <a:lvl7pPr marL="0" indent="0" algn="r">
              <a:lnSpc>
                <a:spcPct val="100000"/>
              </a:lnSpc>
              <a:spcAft>
                <a:spcPts val="0"/>
              </a:spcAft>
              <a:buFontTx/>
              <a:buNone/>
              <a:defRPr sz="1400">
                <a:solidFill>
                  <a:schemeClr val="bg1"/>
                </a:solidFill>
              </a:defRPr>
            </a:lvl7pPr>
            <a:lvl8pPr marL="0" indent="0" algn="r">
              <a:lnSpc>
                <a:spcPct val="100000"/>
              </a:lnSpc>
              <a:spcAft>
                <a:spcPts val="0"/>
              </a:spcAft>
              <a:buFontTx/>
              <a:buNone/>
              <a:defRPr sz="1400">
                <a:solidFill>
                  <a:schemeClr val="bg1"/>
                </a:solidFill>
              </a:defRPr>
            </a:lvl8pPr>
            <a:lvl9pPr marL="0" indent="0" algn="r">
              <a:lnSpc>
                <a:spcPct val="100000"/>
              </a:lnSpc>
              <a:spcAft>
                <a:spcPts val="0"/>
              </a:spcAft>
              <a:buFontTx/>
              <a:buNone/>
              <a:defRPr sz="1400">
                <a:solidFill>
                  <a:schemeClr val="bg1"/>
                </a:solidFill>
              </a:defRPr>
            </a:lvl9pPr>
          </a:lstStyle>
          <a:p>
            <a:pPr lvl="0"/>
            <a:r>
              <a:rPr lang="en-GB"/>
              <a:t>Click to edit Master text styles</a:t>
            </a:r>
          </a:p>
          <a:p>
            <a:pPr lvl="1"/>
            <a:r>
              <a:rPr lang="en-GB"/>
              <a:t>Second level</a:t>
            </a:r>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endParaRPr lang="en-AU"/>
          </a:p>
        </p:txBody>
      </p:sp>
      <p:pic>
        <p:nvPicPr>
          <p:cNvPr id="6" name="Picture 5" descr="A building with a clock tower&#10;&#10;Description automatically generated">
            <a:extLst>
              <a:ext uri="{FF2B5EF4-FFF2-40B4-BE49-F238E27FC236}">
                <a16:creationId xmlns:a16="http://schemas.microsoft.com/office/drawing/2014/main" id="{539DE1A1-49DF-E58A-6C88-61C3401E0A41}"/>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322875" y="342000"/>
            <a:ext cx="11534887" cy="5791668"/>
          </a:xfrm>
          <a:prstGeom prst="rect">
            <a:avLst/>
          </a:prstGeom>
        </p:spPr>
      </p:pic>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GB"/>
              <a:t>Click to edit Master title style</a:t>
            </a:r>
            <a:endParaRPr lang="en-AU"/>
          </a:p>
        </p:txBody>
      </p:sp>
      <p:pic>
        <p:nvPicPr>
          <p:cNvPr id="5" name="Picture Placeholder 10" descr="Logo&#10;&#10;Description automatically generated">
            <a:extLst>
              <a:ext uri="{FF2B5EF4-FFF2-40B4-BE49-F238E27FC236}">
                <a16:creationId xmlns:a16="http://schemas.microsoft.com/office/drawing/2014/main" id="{30E4AA47-6A18-5856-8B55-31A2F24D6B0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264225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right notic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5BE21A-3472-BF8A-EB42-E260FAD81CC6}"/>
              </a:ext>
            </a:extLst>
          </p:cNvPr>
          <p:cNvSpPr txBox="1"/>
          <p:nvPr userDrawn="1"/>
        </p:nvSpPr>
        <p:spPr>
          <a:xfrm>
            <a:off x="1835696" y="1899350"/>
            <a:ext cx="8520608" cy="3305520"/>
          </a:xfrm>
          <a:prstGeom prst="rect">
            <a:avLst/>
          </a:prstGeom>
          <a:noFill/>
          <a:ln w="15875">
            <a:solidFill>
              <a:schemeClr val="bg1"/>
            </a:solidFill>
          </a:ln>
        </p:spPr>
        <p:txBody>
          <a:bodyPr wrap="square">
            <a:spAutoFit/>
          </a:bodyPr>
          <a:lstStyle/>
          <a:p>
            <a:pPr algn="ctr"/>
            <a:endPar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WARNING</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This material has been reproduced and communicated to you by or on behalf of the University of Melbourne in accordance with section 113P of the </a:t>
            </a:r>
            <a:r>
              <a:rPr lang="en-GB" sz="1600" i="1">
                <a:solidFill>
                  <a:schemeClr val="bg1"/>
                </a:solidFill>
                <a:effectLst/>
                <a:latin typeface="Arial" panose="020B0604020202020204" pitchFamily="34" charset="0"/>
                <a:ea typeface="Calibri" panose="020F0502020204030204" pitchFamily="34" charset="0"/>
                <a:cs typeface="Arial" panose="020B0604020202020204" pitchFamily="34" charset="0"/>
              </a:rPr>
              <a:t>Copyright Act 1968</a:t>
            </a: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Act</a:t>
            </a: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The material in this communication may be subject to copyright under the Act. </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Any further reproduction or communication of this material by you may be the subject of copyright protection under the Act.</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Do not remove this notice</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en-AU" sz="1800">
                <a:effectLst/>
                <a:latin typeface="Calibri" panose="020F0502020204030204" pitchFamily="34" charset="0"/>
                <a:ea typeface="Calibri" panose="020F0502020204030204" pitchFamily="34" charset="0"/>
                <a:cs typeface="Times New Roman" panose="02020603050405020304" pitchFamily="18" charset="0"/>
              </a:rPr>
              <a:t> </a:t>
            </a:r>
            <a:endParaRPr lang="en-AU"/>
          </a:p>
        </p:txBody>
      </p:sp>
    </p:spTree>
    <p:extLst>
      <p:ext uri="{BB962C8B-B14F-4D97-AF65-F5344CB8AC3E}">
        <p14:creationId xmlns:p14="http://schemas.microsoft.com/office/powerpoint/2010/main" val="715983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3600000" cy="42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4295999" y="1870255"/>
            <a:ext cx="3600000" cy="42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6">
            <a:extLst>
              <a:ext uri="{FF2B5EF4-FFF2-40B4-BE49-F238E27FC236}">
                <a16:creationId xmlns:a16="http://schemas.microsoft.com/office/drawing/2014/main" id="{12B8F049-B051-C3CF-84AF-76D0419ECC4D}"/>
              </a:ext>
            </a:extLst>
          </p:cNvPr>
          <p:cNvSpPr>
            <a:spLocks noGrp="1"/>
          </p:cNvSpPr>
          <p:nvPr>
            <p:ph sz="quarter" idx="16"/>
          </p:nvPr>
        </p:nvSpPr>
        <p:spPr>
          <a:xfrm>
            <a:off x="8246399" y="1870255"/>
            <a:ext cx="3600000" cy="42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Slide Number Placeholder 5">
            <a:extLst>
              <a:ext uri="{FF2B5EF4-FFF2-40B4-BE49-F238E27FC236}">
                <a16:creationId xmlns:a16="http://schemas.microsoft.com/office/drawing/2014/main" id="{CA6341BC-444F-9260-2F29-DB09F5C10802}"/>
              </a:ext>
            </a:extLst>
          </p:cNvPr>
          <p:cNvSpPr>
            <a:spLocks noGrp="1"/>
          </p:cNvSpPr>
          <p:nvPr>
            <p:ph type="sldNum" sz="quarter" idx="17"/>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8" name="Title 7">
            <a:extLst>
              <a:ext uri="{FF2B5EF4-FFF2-40B4-BE49-F238E27FC236}">
                <a16:creationId xmlns:a16="http://schemas.microsoft.com/office/drawing/2014/main" id="{B997EF1D-2BE4-A99C-D98C-B233628816F3}"/>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26287639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Divider slide_style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4" name="Picture Placeholder 10" descr="Logo&#10;&#10;Description automatically generated">
            <a:extLst>
              <a:ext uri="{FF2B5EF4-FFF2-40B4-BE49-F238E27FC236}">
                <a16:creationId xmlns:a16="http://schemas.microsoft.com/office/drawing/2014/main" id="{F44244A3-AF35-00C5-3FA8-D6B57DDB2E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spTree>
    <p:extLst>
      <p:ext uri="{BB962C8B-B14F-4D97-AF65-F5344CB8AC3E}">
        <p14:creationId xmlns:p14="http://schemas.microsoft.com/office/powerpoint/2010/main" val="1722712640"/>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1">
    <p:spTree>
      <p:nvGrpSpPr>
        <p:cNvPr id="1" name=""/>
        <p:cNvGrpSpPr/>
        <p:nvPr/>
      </p:nvGrpSpPr>
      <p:grpSpPr>
        <a:xfrm>
          <a:off x="0" y="0"/>
          <a:ext cx="0" cy="0"/>
          <a:chOff x="0" y="0"/>
          <a:chExt cx="0" cy="0"/>
        </a:xfrm>
      </p:grpSpPr>
      <p:pic>
        <p:nvPicPr>
          <p:cNvPr id="4" name="Picture 3" descr="A train on the street&#10;&#10;Description automatically generated">
            <a:extLst>
              <a:ext uri="{FF2B5EF4-FFF2-40B4-BE49-F238E27FC236}">
                <a16:creationId xmlns:a16="http://schemas.microsoft.com/office/drawing/2014/main" id="{C21B4368-12D9-57AE-3A1D-DAE6674AE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800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51160107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1">
    <p:spTree>
      <p:nvGrpSpPr>
        <p:cNvPr id="1" name=""/>
        <p:cNvGrpSpPr/>
        <p:nvPr/>
      </p:nvGrpSpPr>
      <p:grpSpPr>
        <a:xfrm>
          <a:off x="0" y="0"/>
          <a:ext cx="0" cy="0"/>
          <a:chOff x="0" y="0"/>
          <a:chExt cx="0" cy="0"/>
        </a:xfrm>
      </p:grpSpPr>
      <p:pic>
        <p:nvPicPr>
          <p:cNvPr id="3" name="Picture 2" descr="A close-up of a building&#10;&#10;Description automatically generated">
            <a:extLst>
              <a:ext uri="{FF2B5EF4-FFF2-40B4-BE49-F238E27FC236}">
                <a16:creationId xmlns:a16="http://schemas.microsoft.com/office/drawing/2014/main" id="{B81EDBD4-C9CF-59CC-461E-DB98C187D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907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4EF8F4E9-FAE8-C7F7-EED9-30CA77676534}"/>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7" name="Picture Placeholder 10" descr="Logo&#10;&#10;Description automatically generated">
            <a:extLst>
              <a:ext uri="{FF2B5EF4-FFF2-40B4-BE49-F238E27FC236}">
                <a16:creationId xmlns:a16="http://schemas.microsoft.com/office/drawing/2014/main" id="{21F14F64-41A3-A64C-2463-CAC1DD1F163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CB4A80DB-38E0-359B-9518-DCF2692A96B0}"/>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392434226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1">
    <p:spTree>
      <p:nvGrpSpPr>
        <p:cNvPr id="1" name=""/>
        <p:cNvGrpSpPr/>
        <p:nvPr/>
      </p:nvGrpSpPr>
      <p:grpSpPr>
        <a:xfrm>
          <a:off x="0" y="0"/>
          <a:ext cx="0" cy="0"/>
          <a:chOff x="0" y="0"/>
          <a:chExt cx="0" cy="0"/>
        </a:xfrm>
      </p:grpSpPr>
      <p:pic>
        <p:nvPicPr>
          <p:cNvPr id="3" name="Picture 2" descr="A group of people walking outside of a building&#10;&#10;Description automatically generated">
            <a:extLst>
              <a:ext uri="{FF2B5EF4-FFF2-40B4-BE49-F238E27FC236}">
                <a16:creationId xmlns:a16="http://schemas.microsoft.com/office/drawing/2014/main" id="{FED4D6B5-F526-F625-9177-15B300C8F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392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315C606B-DBD6-6B98-FCEE-3981CBD7676E}"/>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7" name="Picture Placeholder 10" descr="Logo&#10;&#10;Description automatically generated">
            <a:extLst>
              <a:ext uri="{FF2B5EF4-FFF2-40B4-BE49-F238E27FC236}">
                <a16:creationId xmlns:a16="http://schemas.microsoft.com/office/drawing/2014/main" id="{934572BE-6DBB-223D-542C-91D71528A17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D22CA810-7F8C-3D8D-59E6-41512FFA280C}"/>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340665203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4_style1">
    <p:spTree>
      <p:nvGrpSpPr>
        <p:cNvPr id="1" name=""/>
        <p:cNvGrpSpPr/>
        <p:nvPr/>
      </p:nvGrpSpPr>
      <p:grpSpPr>
        <a:xfrm>
          <a:off x="0" y="0"/>
          <a:ext cx="0" cy="0"/>
          <a:chOff x="0" y="0"/>
          <a:chExt cx="0" cy="0"/>
        </a:xfrm>
      </p:grpSpPr>
      <p:pic>
        <p:nvPicPr>
          <p:cNvPr id="3" name="Picture 2" descr="A building with many windows&#10;&#10;Description automatically generated">
            <a:extLst>
              <a:ext uri="{FF2B5EF4-FFF2-40B4-BE49-F238E27FC236}">
                <a16:creationId xmlns:a16="http://schemas.microsoft.com/office/drawing/2014/main" id="{4ACB552C-63F8-E9C0-06FA-7DB1F7430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7508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20000"/>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B961782D-5772-54A1-DB84-FE91617DDF6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7" name="Picture Placeholder 10" descr="Logo&#10;&#10;Description automatically generated">
            <a:extLst>
              <a:ext uri="{FF2B5EF4-FFF2-40B4-BE49-F238E27FC236}">
                <a16:creationId xmlns:a16="http://schemas.microsoft.com/office/drawing/2014/main" id="{337175A6-6452-322F-7BD0-EAA975A8656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19FE526D-CA42-9B67-5F7E-8E810C8A8C49}"/>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26024298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5_style1">
    <p:spTree>
      <p:nvGrpSpPr>
        <p:cNvPr id="1" name=""/>
        <p:cNvGrpSpPr/>
        <p:nvPr/>
      </p:nvGrpSpPr>
      <p:grpSpPr>
        <a:xfrm>
          <a:off x="0" y="0"/>
          <a:ext cx="0" cy="0"/>
          <a:chOff x="0" y="0"/>
          <a:chExt cx="0" cy="0"/>
        </a:xfrm>
      </p:grpSpPr>
      <p:pic>
        <p:nvPicPr>
          <p:cNvPr id="3" name="Picture 2" descr="A large auditorium with blue lights&#10;&#10;Description automatically generated">
            <a:extLst>
              <a:ext uri="{FF2B5EF4-FFF2-40B4-BE49-F238E27FC236}">
                <a16:creationId xmlns:a16="http://schemas.microsoft.com/office/drawing/2014/main" id="{E4A9FC45-DD09-38AB-3B34-9EF99267B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851691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4" name="Rectangle 3">
            <a:extLst>
              <a:ext uri="{FF2B5EF4-FFF2-40B4-BE49-F238E27FC236}">
                <a16:creationId xmlns:a16="http://schemas.microsoft.com/office/drawing/2014/main" id="{D3569B04-81DF-2285-6290-6A1B9AE81DFD}"/>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10" name="Picture Placeholder 10" descr="Logo&#10;&#10;Description automatically generated">
            <a:extLst>
              <a:ext uri="{FF2B5EF4-FFF2-40B4-BE49-F238E27FC236}">
                <a16:creationId xmlns:a16="http://schemas.microsoft.com/office/drawing/2014/main" id="{560B8F70-2D74-855E-E3DD-E1442F6A7D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14" name="Text Placeholder 11">
            <a:extLst>
              <a:ext uri="{FF2B5EF4-FFF2-40B4-BE49-F238E27FC236}">
                <a16:creationId xmlns:a16="http://schemas.microsoft.com/office/drawing/2014/main" id="{2C42A733-BC01-7351-0C78-CD744DE94C58}"/>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397247406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and Content_Dark Mode">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1"/>
                </a:solidFill>
              </a:defRPr>
            </a:lvl1p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AU"/>
          </a:p>
        </p:txBody>
      </p:sp>
    </p:spTree>
    <p:extLst>
      <p:ext uri="{BB962C8B-B14F-4D97-AF65-F5344CB8AC3E}">
        <p14:creationId xmlns:p14="http://schemas.microsoft.com/office/powerpoint/2010/main" val="3837751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Video and Presenter">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a:xfrm>
            <a:off x="345600" y="6437192"/>
            <a:ext cx="4114800" cy="216000"/>
          </a:xfrm>
        </p:spPr>
        <p:txBody>
          <a:bodyPr/>
          <a:lstStyle>
            <a:lvl1pPr>
              <a:defRPr>
                <a:solidFill>
                  <a:schemeClr val="bg2"/>
                </a:solidFill>
              </a:defRPr>
            </a:lvl1p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673806"/>
            <a:ext cx="7405200" cy="44676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AU"/>
          </a:p>
        </p:txBody>
      </p:sp>
      <p:sp>
        <p:nvSpPr>
          <p:cNvPr id="4" name="Picture Placeholder 7">
            <a:extLst>
              <a:ext uri="{FF2B5EF4-FFF2-40B4-BE49-F238E27FC236}">
                <a16:creationId xmlns:a16="http://schemas.microsoft.com/office/drawing/2014/main" id="{7C6DB685-726F-A1FB-C9B0-00C92EC7F117}"/>
              </a:ext>
            </a:extLst>
          </p:cNvPr>
          <p:cNvSpPr>
            <a:spLocks noGrp="1"/>
          </p:cNvSpPr>
          <p:nvPr>
            <p:ph type="pic" sz="quarter" idx="16" hasCustomPrompt="1"/>
          </p:nvPr>
        </p:nvSpPr>
        <p:spPr>
          <a:xfrm>
            <a:off x="8040217" y="1673806"/>
            <a:ext cx="3806182" cy="4467794"/>
          </a:xfrm>
          <a:blipFill>
            <a:blip r:embed="rId2" cstate="print">
              <a:extLst>
                <a:ext uri="{28A0092B-C50C-407E-A947-70E740481C1C}">
                  <a14:useLocalDpi xmlns:a14="http://schemas.microsoft.com/office/drawing/2010/main" val="0"/>
                </a:ext>
              </a:extLst>
            </a:blip>
            <a:stretch>
              <a:fillRect l="-12818" t="-6998" r="-14598" b="-250"/>
            </a:stretch>
          </a:blipFill>
        </p:spPr>
        <p:txBody>
          <a:bodyPr anchor="ctr" anchorCtr="0"/>
          <a:lstStyle>
            <a:lvl1pPr algn="ctr">
              <a:defRPr/>
            </a:lvl1pPr>
          </a:lstStyle>
          <a:p>
            <a:r>
              <a:rPr lang="en-AU"/>
              <a:t>Click icon to add Image of presenter</a:t>
            </a:r>
          </a:p>
        </p:txBody>
      </p:sp>
      <p:sp>
        <p:nvSpPr>
          <p:cNvPr id="5" name="TextBox 4">
            <a:extLst>
              <a:ext uri="{FF2B5EF4-FFF2-40B4-BE49-F238E27FC236}">
                <a16:creationId xmlns:a16="http://schemas.microsoft.com/office/drawing/2014/main" id="{8D5EAD7E-7B06-ABC7-F34C-50EDEAFC6D52}"/>
              </a:ext>
            </a:extLst>
          </p:cNvPr>
          <p:cNvSpPr txBox="1"/>
          <p:nvPr userDrawn="1"/>
        </p:nvSpPr>
        <p:spPr>
          <a:xfrm>
            <a:off x="4700845" y="6499304"/>
            <a:ext cx="7145554" cy="153888"/>
          </a:xfrm>
          <a:prstGeom prst="rect">
            <a:avLst/>
          </a:prstGeom>
          <a:noFill/>
        </p:spPr>
        <p:txBody>
          <a:bodyPr wrap="square" lIns="0" tIns="0" rIns="0" bIns="0" rtlCol="0">
            <a:spAutoFit/>
          </a:bodyPr>
          <a:lstStyle/>
          <a:p>
            <a:pPr algn="r">
              <a:lnSpc>
                <a:spcPts val="1200"/>
              </a:lnSpc>
            </a:pPr>
            <a:r>
              <a:rPr lang="en-AU" sz="1000"/>
              <a:t>(c) The University of Melbourne &lt;insert year&gt; This content is protected and may not be shared, uploaded, or distributed.</a:t>
            </a:r>
          </a:p>
        </p:txBody>
      </p:sp>
    </p:spTree>
    <p:extLst>
      <p:ext uri="{BB962C8B-B14F-4D97-AF65-F5344CB8AC3E}">
        <p14:creationId xmlns:p14="http://schemas.microsoft.com/office/powerpoint/2010/main" val="429004636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2"/>
                </a:solidFill>
              </a:defRPr>
            </a:lvl1p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2"/>
                </a:solidFill>
              </a:defRPr>
            </a:lvl1p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AU"/>
          </a:p>
        </p:txBody>
      </p:sp>
    </p:spTree>
    <p:extLst>
      <p:ext uri="{BB962C8B-B14F-4D97-AF65-F5344CB8AC3E}">
        <p14:creationId xmlns:p14="http://schemas.microsoft.com/office/powerpoint/2010/main" val="8614568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nd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3002366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_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1577134" y="1133745"/>
            <a:ext cx="9001001" cy="869091"/>
          </a:xfrm>
        </p:spPr>
        <p:txBody>
          <a:bodyPr/>
          <a:lstStyle>
            <a:lvl1pPr algn="ctr">
              <a:lnSpc>
                <a:spcPts val="5200"/>
              </a:lnSpc>
              <a:defRPr sz="4800">
                <a:solidFill>
                  <a:schemeClr val="bg1"/>
                </a:solidFill>
              </a:defRPr>
            </a:lvl1pPr>
          </a:lstStyle>
          <a:p>
            <a:r>
              <a:rPr lang="en-GB"/>
              <a:t>Click to edit Master title style</a:t>
            </a:r>
            <a:endParaRPr lang="en-AU"/>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6023122"/>
            <a:ext cx="5490611" cy="630070"/>
          </a:xfrm>
        </p:spPr>
        <p:txBody>
          <a:bodyPr anchor="b" anchorCtr="0"/>
          <a:lstStyle>
            <a:lvl1pPr marL="0" algn="l">
              <a:lnSpc>
                <a:spcPct val="100000"/>
              </a:lnSpc>
              <a:spcAft>
                <a:spcPts val="0"/>
              </a:spcAft>
              <a:buFontTx/>
              <a:buNone/>
              <a:defRPr sz="1400" b="0">
                <a:solidFill>
                  <a:schemeClr val="bg1"/>
                </a:solidFill>
              </a:defRPr>
            </a:lvl1pPr>
            <a:lvl2pPr marL="0" algn="l">
              <a:lnSpc>
                <a:spcPct val="100000"/>
              </a:lnSpc>
              <a:spcAft>
                <a:spcPts val="0"/>
              </a:spcAft>
              <a:buFontTx/>
              <a:buNone/>
              <a:defRPr sz="1400" b="0">
                <a:solidFill>
                  <a:schemeClr val="bg1"/>
                </a:solidFill>
              </a:defRPr>
            </a:lvl2pPr>
            <a:lvl3pPr marL="0" indent="0" algn="l">
              <a:lnSpc>
                <a:spcPct val="100000"/>
              </a:lnSpc>
              <a:spcAft>
                <a:spcPts val="0"/>
              </a:spcAft>
              <a:buFontTx/>
              <a:buNone/>
              <a:defRPr sz="1400" b="0">
                <a:solidFill>
                  <a:schemeClr val="bg1"/>
                </a:solidFill>
              </a:defRPr>
            </a:lvl3pPr>
            <a:lvl4pPr marL="0" indent="0" algn="l">
              <a:lnSpc>
                <a:spcPct val="100000"/>
              </a:lnSpc>
              <a:spcAft>
                <a:spcPts val="0"/>
              </a:spcAft>
              <a:buFontTx/>
              <a:buNone/>
              <a:defRPr sz="1400" b="0">
                <a:solidFill>
                  <a:schemeClr val="bg1"/>
                </a:solidFill>
              </a:defRPr>
            </a:lvl4pPr>
            <a:lvl5pPr marL="0" indent="0" algn="l">
              <a:lnSpc>
                <a:spcPct val="100000"/>
              </a:lnSpc>
              <a:spcAft>
                <a:spcPts val="0"/>
              </a:spcAft>
              <a:buFontTx/>
              <a:buNone/>
              <a:defRPr sz="1400" b="0">
                <a:solidFill>
                  <a:schemeClr val="bg1"/>
                </a:solidFill>
              </a:defRPr>
            </a:lvl5pPr>
            <a:lvl6pPr marL="0" indent="0" algn="l">
              <a:lnSpc>
                <a:spcPct val="100000"/>
              </a:lnSpc>
              <a:spcAft>
                <a:spcPts val="0"/>
              </a:spcAft>
              <a:buFontTx/>
              <a:buNone/>
              <a:defRPr sz="1400" b="0">
                <a:solidFill>
                  <a:schemeClr val="bg1"/>
                </a:solidFill>
              </a:defRPr>
            </a:lvl6pPr>
            <a:lvl7pPr marL="0" indent="0" algn="l">
              <a:lnSpc>
                <a:spcPct val="100000"/>
              </a:lnSpc>
              <a:spcAft>
                <a:spcPts val="0"/>
              </a:spcAft>
              <a:buFontTx/>
              <a:buNone/>
              <a:defRPr sz="1400" b="0">
                <a:solidFill>
                  <a:schemeClr val="bg1"/>
                </a:solidFill>
              </a:defRPr>
            </a:lvl7pPr>
            <a:lvl8pPr marL="0" indent="0" algn="l">
              <a:lnSpc>
                <a:spcPct val="100000"/>
              </a:lnSpc>
              <a:spcAft>
                <a:spcPts val="0"/>
              </a:spcAft>
              <a:buFontTx/>
              <a:buNone/>
              <a:defRPr sz="1400" b="0">
                <a:solidFill>
                  <a:schemeClr val="bg1"/>
                </a:solidFill>
              </a:defRPr>
            </a:lvl8pPr>
            <a:lvl9pPr marL="0" indent="0" algn="l">
              <a:lnSpc>
                <a:spcPct val="100000"/>
              </a:lnSpc>
              <a:spcAft>
                <a:spcPts val="0"/>
              </a:spcAft>
              <a:buFontTx/>
              <a:buNone/>
              <a:defRPr sz="1400" b="0">
                <a:solidFill>
                  <a:schemeClr val="bg1"/>
                </a:solidFill>
              </a:defRPr>
            </a:lvl9pPr>
          </a:lstStyle>
          <a:p>
            <a:pPr lvl="0"/>
            <a:r>
              <a:rPr lang="en-US"/>
              <a:t>[Collaborator/partner relationship disclaimer]</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9" name="Text Placeholder 10">
            <a:extLst>
              <a:ext uri="{FF2B5EF4-FFF2-40B4-BE49-F238E27FC236}">
                <a16:creationId xmlns:a16="http://schemas.microsoft.com/office/drawing/2014/main" id="{E98D57ED-F6FA-0853-C0FA-554B2313321E}"/>
              </a:ext>
            </a:extLst>
          </p:cNvPr>
          <p:cNvSpPr>
            <a:spLocks noGrp="1"/>
          </p:cNvSpPr>
          <p:nvPr>
            <p:ph type="body" sz="quarter" idx="18" hasCustomPrompt="1"/>
          </p:nvPr>
        </p:nvSpPr>
        <p:spPr>
          <a:xfrm>
            <a:off x="6231015" y="6437192"/>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25691384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nd Two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GB"/>
              <a:t>Click to edit Master title style</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6219599"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02224172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Content and Image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GB"/>
              <a:t>Click to edit Master title style</a:t>
            </a:r>
            <a:endParaRPr lang="en-AU"/>
          </a:p>
        </p:txBody>
      </p:sp>
      <p:sp>
        <p:nvSpPr>
          <p:cNvPr id="6" name="Picture Placeholder 5">
            <a:extLst>
              <a:ext uri="{FF2B5EF4-FFF2-40B4-BE49-F238E27FC236}">
                <a16:creationId xmlns:a16="http://schemas.microsoft.com/office/drawing/2014/main" id="{FC2A53D8-7CC9-C8A8-3494-5EBD660356B9}"/>
              </a:ext>
            </a:extLst>
          </p:cNvPr>
          <p:cNvSpPr>
            <a:spLocks noGrp="1"/>
          </p:cNvSpPr>
          <p:nvPr>
            <p:ph type="pic" sz="quarter" idx="16" hasCustomPrompt="1"/>
          </p:nvPr>
        </p:nvSpPr>
        <p:spPr>
          <a:xfrm>
            <a:off x="6219599" y="1870075"/>
            <a:ext cx="5626800" cy="4273200"/>
          </a:xfrm>
        </p:spPr>
        <p:txBody>
          <a:bodyPr anchor="ctr" anchorCtr="0"/>
          <a:lstStyle>
            <a:lvl1pPr algn="ctr">
              <a:lnSpc>
                <a:spcPts val="1400"/>
              </a:lnSpc>
              <a:defRPr sz="1200"/>
            </a:lvl1pPr>
          </a:lstStyle>
          <a:p>
            <a:r>
              <a:rPr lang="en-AU"/>
              <a:t>Click icon to insert image</a:t>
            </a:r>
          </a:p>
        </p:txBody>
      </p:sp>
    </p:spTree>
    <p:extLst>
      <p:ext uri="{BB962C8B-B14F-4D97-AF65-F5344CB8AC3E}">
        <p14:creationId xmlns:p14="http://schemas.microsoft.com/office/powerpoint/2010/main" val="110903459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3875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4" cy="3886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endParaRPr lang="en-AU"/>
          </a:p>
        </p:txBody>
      </p:sp>
      <p:sp>
        <p:nvSpPr>
          <p:cNvPr id="6" name="Chart Placeholder 5">
            <a:extLst>
              <a:ext uri="{FF2B5EF4-FFF2-40B4-BE49-F238E27FC236}">
                <a16:creationId xmlns:a16="http://schemas.microsoft.com/office/drawing/2014/main" id="{83A92489-4F48-E651-8308-E8A1BEAEF4BD}"/>
              </a:ext>
            </a:extLst>
          </p:cNvPr>
          <p:cNvSpPr>
            <a:spLocks noGrp="1"/>
          </p:cNvSpPr>
          <p:nvPr>
            <p:ph type="chart" sz="quarter" idx="17" hasCustomPrompt="1"/>
          </p:nvPr>
        </p:nvSpPr>
        <p:spPr>
          <a:xfrm>
            <a:off x="345600" y="2573905"/>
            <a:ext cx="5626575" cy="2880320"/>
          </a:xfrm>
        </p:spPr>
        <p:txBody>
          <a:bodyPr anchor="ctr" anchorCtr="0"/>
          <a:lstStyle>
            <a:lvl1pPr algn="ctr">
              <a:defRPr/>
            </a:lvl1pPr>
          </a:lstStyle>
          <a:p>
            <a:r>
              <a:rPr lang="en-AU"/>
              <a:t>Click icon to insert Chart</a:t>
            </a:r>
          </a:p>
        </p:txBody>
      </p:sp>
      <p:sp>
        <p:nvSpPr>
          <p:cNvPr id="9" name="Chart Placeholder 5">
            <a:extLst>
              <a:ext uri="{FF2B5EF4-FFF2-40B4-BE49-F238E27FC236}">
                <a16:creationId xmlns:a16="http://schemas.microsoft.com/office/drawing/2014/main" id="{9D4C9335-8F56-5714-572A-14E7E23CC1AB}"/>
              </a:ext>
            </a:extLst>
          </p:cNvPr>
          <p:cNvSpPr>
            <a:spLocks noGrp="1"/>
          </p:cNvSpPr>
          <p:nvPr>
            <p:ph type="chart" sz="quarter" idx="18" hasCustomPrompt="1"/>
          </p:nvPr>
        </p:nvSpPr>
        <p:spPr>
          <a:xfrm>
            <a:off x="6223381" y="2573905"/>
            <a:ext cx="5623018" cy="2880320"/>
          </a:xfrm>
        </p:spPr>
        <p:txBody>
          <a:bodyPr anchor="ctr" anchorCtr="0"/>
          <a:lstStyle>
            <a:lvl1pPr algn="ctr">
              <a:defRPr/>
            </a:lvl1pPr>
          </a:lstStyle>
          <a:p>
            <a:r>
              <a:rPr lang="en-AU"/>
              <a:t>Click icon to insert Chart</a:t>
            </a:r>
          </a:p>
        </p:txBody>
      </p:sp>
      <p:sp>
        <p:nvSpPr>
          <p:cNvPr id="4" name="Title 3">
            <a:extLst>
              <a:ext uri="{FF2B5EF4-FFF2-40B4-BE49-F238E27FC236}">
                <a16:creationId xmlns:a16="http://schemas.microsoft.com/office/drawing/2014/main" id="{0C4277FC-2AB5-CB23-BC94-BEF3C9536350}"/>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11459322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42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3" cy="42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endParaRPr lang="en-AU"/>
          </a:p>
        </p:txBody>
      </p:sp>
      <p:sp>
        <p:nvSpPr>
          <p:cNvPr id="4" name="Title 3">
            <a:extLst>
              <a:ext uri="{FF2B5EF4-FFF2-40B4-BE49-F238E27FC236}">
                <a16:creationId xmlns:a16="http://schemas.microsoft.com/office/drawing/2014/main" id="{4863FD07-110D-DEB8-85AE-92CD33C072C4}"/>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39535060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nd Three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GB"/>
              <a:t>Click to edit Master title style</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4296000"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Content Placeholder 6">
            <a:extLst>
              <a:ext uri="{FF2B5EF4-FFF2-40B4-BE49-F238E27FC236}">
                <a16:creationId xmlns:a16="http://schemas.microsoft.com/office/drawing/2014/main" id="{A14B56AF-59AC-1DD7-A515-93236D9D5034}"/>
              </a:ext>
            </a:extLst>
          </p:cNvPr>
          <p:cNvSpPr>
            <a:spLocks noGrp="1"/>
          </p:cNvSpPr>
          <p:nvPr>
            <p:ph sz="quarter" idx="17"/>
          </p:nvPr>
        </p:nvSpPr>
        <p:spPr>
          <a:xfrm>
            <a:off x="8246399"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8727249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3600000" cy="42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4295999" y="1870255"/>
            <a:ext cx="3600000" cy="42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6">
            <a:extLst>
              <a:ext uri="{FF2B5EF4-FFF2-40B4-BE49-F238E27FC236}">
                <a16:creationId xmlns:a16="http://schemas.microsoft.com/office/drawing/2014/main" id="{12B8F049-B051-C3CF-84AF-76D0419ECC4D}"/>
              </a:ext>
            </a:extLst>
          </p:cNvPr>
          <p:cNvSpPr>
            <a:spLocks noGrp="1"/>
          </p:cNvSpPr>
          <p:nvPr>
            <p:ph sz="quarter" idx="16"/>
          </p:nvPr>
        </p:nvSpPr>
        <p:spPr>
          <a:xfrm>
            <a:off x="8246399" y="1870255"/>
            <a:ext cx="3600000" cy="42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Slide Number Placeholder 5">
            <a:extLst>
              <a:ext uri="{FF2B5EF4-FFF2-40B4-BE49-F238E27FC236}">
                <a16:creationId xmlns:a16="http://schemas.microsoft.com/office/drawing/2014/main" id="{CA6341BC-444F-9260-2F29-DB09F5C10802}"/>
              </a:ext>
            </a:extLst>
          </p:cNvPr>
          <p:cNvSpPr>
            <a:spLocks noGrp="1"/>
          </p:cNvSpPr>
          <p:nvPr>
            <p:ph type="sldNum" sz="quarter" idx="17"/>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8" name="Title 7">
            <a:extLst>
              <a:ext uri="{FF2B5EF4-FFF2-40B4-BE49-F238E27FC236}">
                <a16:creationId xmlns:a16="http://schemas.microsoft.com/office/drawing/2014/main" id="{B997EF1D-2BE4-A99C-D98C-B233628816F3}"/>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82524742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hank you_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1577134" y="1133745"/>
            <a:ext cx="9001001" cy="869091"/>
          </a:xfrm>
        </p:spPr>
        <p:txBody>
          <a:bodyPr/>
          <a:lstStyle>
            <a:lvl1pPr algn="ctr">
              <a:lnSpc>
                <a:spcPts val="5200"/>
              </a:lnSpc>
              <a:defRPr sz="4800">
                <a:solidFill>
                  <a:schemeClr val="bg1"/>
                </a:solidFill>
              </a:defRPr>
            </a:lvl1pPr>
          </a:lstStyle>
          <a:p>
            <a:r>
              <a:rPr lang="en-GB"/>
              <a:t>Click to edit Master title style</a:t>
            </a:r>
            <a:endParaRPr lang="en-AU"/>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6023122"/>
            <a:ext cx="5490611" cy="630070"/>
          </a:xfrm>
        </p:spPr>
        <p:txBody>
          <a:bodyPr anchor="b" anchorCtr="0"/>
          <a:lstStyle>
            <a:lvl1pPr marL="0" algn="l">
              <a:lnSpc>
                <a:spcPct val="100000"/>
              </a:lnSpc>
              <a:spcAft>
                <a:spcPts val="0"/>
              </a:spcAft>
              <a:buFontTx/>
              <a:buNone/>
              <a:defRPr sz="1400" b="0">
                <a:solidFill>
                  <a:schemeClr val="bg1"/>
                </a:solidFill>
              </a:defRPr>
            </a:lvl1pPr>
            <a:lvl2pPr marL="0" algn="l">
              <a:lnSpc>
                <a:spcPct val="100000"/>
              </a:lnSpc>
              <a:spcAft>
                <a:spcPts val="0"/>
              </a:spcAft>
              <a:buFontTx/>
              <a:buNone/>
              <a:defRPr sz="1400" b="0">
                <a:solidFill>
                  <a:schemeClr val="bg1"/>
                </a:solidFill>
              </a:defRPr>
            </a:lvl2pPr>
            <a:lvl3pPr marL="0" indent="0" algn="l">
              <a:lnSpc>
                <a:spcPct val="100000"/>
              </a:lnSpc>
              <a:spcAft>
                <a:spcPts val="0"/>
              </a:spcAft>
              <a:buFontTx/>
              <a:buNone/>
              <a:defRPr sz="1400" b="0">
                <a:solidFill>
                  <a:schemeClr val="bg1"/>
                </a:solidFill>
              </a:defRPr>
            </a:lvl3pPr>
            <a:lvl4pPr marL="0" indent="0" algn="l">
              <a:lnSpc>
                <a:spcPct val="100000"/>
              </a:lnSpc>
              <a:spcAft>
                <a:spcPts val="0"/>
              </a:spcAft>
              <a:buFontTx/>
              <a:buNone/>
              <a:defRPr sz="1400" b="0">
                <a:solidFill>
                  <a:schemeClr val="bg1"/>
                </a:solidFill>
              </a:defRPr>
            </a:lvl4pPr>
            <a:lvl5pPr marL="0" indent="0" algn="l">
              <a:lnSpc>
                <a:spcPct val="100000"/>
              </a:lnSpc>
              <a:spcAft>
                <a:spcPts val="0"/>
              </a:spcAft>
              <a:buFontTx/>
              <a:buNone/>
              <a:defRPr sz="1400" b="0">
                <a:solidFill>
                  <a:schemeClr val="bg1"/>
                </a:solidFill>
              </a:defRPr>
            </a:lvl5pPr>
            <a:lvl6pPr marL="0" indent="0" algn="l">
              <a:lnSpc>
                <a:spcPct val="100000"/>
              </a:lnSpc>
              <a:spcAft>
                <a:spcPts val="0"/>
              </a:spcAft>
              <a:buFontTx/>
              <a:buNone/>
              <a:defRPr sz="1400" b="0">
                <a:solidFill>
                  <a:schemeClr val="bg1"/>
                </a:solidFill>
              </a:defRPr>
            </a:lvl6pPr>
            <a:lvl7pPr marL="0" indent="0" algn="l">
              <a:lnSpc>
                <a:spcPct val="100000"/>
              </a:lnSpc>
              <a:spcAft>
                <a:spcPts val="0"/>
              </a:spcAft>
              <a:buFontTx/>
              <a:buNone/>
              <a:defRPr sz="1400" b="0">
                <a:solidFill>
                  <a:schemeClr val="bg1"/>
                </a:solidFill>
              </a:defRPr>
            </a:lvl7pPr>
            <a:lvl8pPr marL="0" indent="0" algn="l">
              <a:lnSpc>
                <a:spcPct val="100000"/>
              </a:lnSpc>
              <a:spcAft>
                <a:spcPts val="0"/>
              </a:spcAft>
              <a:buFontTx/>
              <a:buNone/>
              <a:defRPr sz="1400" b="0">
                <a:solidFill>
                  <a:schemeClr val="bg1"/>
                </a:solidFill>
              </a:defRPr>
            </a:lvl8pPr>
            <a:lvl9pPr marL="0" indent="0" algn="l">
              <a:lnSpc>
                <a:spcPct val="100000"/>
              </a:lnSpc>
              <a:spcAft>
                <a:spcPts val="0"/>
              </a:spcAft>
              <a:buFontTx/>
              <a:buNone/>
              <a:defRPr sz="1400" b="0">
                <a:solidFill>
                  <a:schemeClr val="bg1"/>
                </a:solidFill>
              </a:defRPr>
            </a:lvl9pPr>
          </a:lstStyle>
          <a:p>
            <a:pPr lvl="0"/>
            <a:r>
              <a:rPr lang="en-US"/>
              <a:t>[Collaborator/partner relationship disclaimer]</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9" name="Text Placeholder 10">
            <a:extLst>
              <a:ext uri="{FF2B5EF4-FFF2-40B4-BE49-F238E27FC236}">
                <a16:creationId xmlns:a16="http://schemas.microsoft.com/office/drawing/2014/main" id="{E98D57ED-F6FA-0853-C0FA-554B2313321E}"/>
              </a:ext>
            </a:extLst>
          </p:cNvPr>
          <p:cNvSpPr>
            <a:spLocks noGrp="1"/>
          </p:cNvSpPr>
          <p:nvPr>
            <p:ph type="body" sz="quarter" idx="18" hasCustomPrompt="1"/>
          </p:nvPr>
        </p:nvSpPr>
        <p:spPr>
          <a:xfrm>
            <a:off x="6231015" y="6437192"/>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pic>
        <p:nvPicPr>
          <p:cNvPr id="2" name="Picture Placeholder 6" descr="Logo&#10;&#10;Description automatically generated">
            <a:extLst>
              <a:ext uri="{FF2B5EF4-FFF2-40B4-BE49-F238E27FC236}">
                <a16:creationId xmlns:a16="http://schemas.microsoft.com/office/drawing/2014/main" id="{54D6F5F3-83EC-7C59-7764-F0BA609CE28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4870378" y="2315284"/>
            <a:ext cx="2385265" cy="2373856"/>
          </a:xfrm>
          <a:prstGeom prst="rect">
            <a:avLst/>
          </a:prstGeom>
        </p:spPr>
      </p:pic>
    </p:spTree>
    <p:extLst>
      <p:ext uri="{BB962C8B-B14F-4D97-AF65-F5344CB8AC3E}">
        <p14:creationId xmlns:p14="http://schemas.microsoft.com/office/powerpoint/2010/main" val="35118409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hank you_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345599" y="489679"/>
            <a:ext cx="11500799" cy="869091"/>
          </a:xfrm>
        </p:spPr>
        <p:txBody>
          <a:bodyPr/>
          <a:lstStyle>
            <a:lvl1pPr algn="ctr">
              <a:lnSpc>
                <a:spcPts val="5200"/>
              </a:lnSpc>
              <a:defRPr sz="4800">
                <a:solidFill>
                  <a:schemeClr val="bg1"/>
                </a:solidFill>
              </a:defRPr>
            </a:lvl1pPr>
          </a:lstStyle>
          <a:p>
            <a:r>
              <a:rPr lang="en-GB"/>
              <a:t>Click to edit Master title style</a:t>
            </a:r>
            <a:endParaRPr lang="en-AU"/>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5850353"/>
            <a:ext cx="5265585" cy="365012"/>
          </a:xfrm>
        </p:spPr>
        <p:txBody>
          <a:bodyPr anchor="t" anchorCtr="0"/>
          <a:lstStyle>
            <a:lvl1pPr marL="0" algn="l">
              <a:lnSpc>
                <a:spcPct val="100000"/>
              </a:lnSpc>
              <a:spcAft>
                <a:spcPts val="0"/>
              </a:spcAft>
              <a:buFontTx/>
              <a:buNone/>
              <a:defRPr sz="2000" b="0">
                <a:solidFill>
                  <a:schemeClr val="bg1"/>
                </a:solidFill>
              </a:defRPr>
            </a:lvl1pPr>
            <a:lvl2pPr marL="0" algn="l">
              <a:lnSpc>
                <a:spcPct val="100000"/>
              </a:lnSpc>
              <a:spcAft>
                <a:spcPts val="0"/>
              </a:spcAft>
              <a:buFontTx/>
              <a:buNone/>
              <a:defRPr sz="2000" b="0">
                <a:solidFill>
                  <a:schemeClr val="bg1"/>
                </a:solidFill>
              </a:defRPr>
            </a:lvl2pPr>
            <a:lvl3pPr marL="0" indent="0" algn="l">
              <a:lnSpc>
                <a:spcPct val="100000"/>
              </a:lnSpc>
              <a:spcAft>
                <a:spcPts val="0"/>
              </a:spcAft>
              <a:buFontTx/>
              <a:buNone/>
              <a:defRPr sz="2000" b="0">
                <a:solidFill>
                  <a:schemeClr val="bg1"/>
                </a:solidFill>
              </a:defRPr>
            </a:lvl3pPr>
            <a:lvl4pPr marL="0" indent="0" algn="l">
              <a:lnSpc>
                <a:spcPct val="100000"/>
              </a:lnSpc>
              <a:spcAft>
                <a:spcPts val="0"/>
              </a:spcAft>
              <a:buFontTx/>
              <a:buNone/>
              <a:defRPr sz="2000" b="0">
                <a:solidFill>
                  <a:schemeClr val="bg1"/>
                </a:solidFill>
              </a:defRPr>
            </a:lvl4pPr>
            <a:lvl5pPr marL="0" indent="0" algn="l">
              <a:lnSpc>
                <a:spcPct val="100000"/>
              </a:lnSpc>
              <a:spcAft>
                <a:spcPts val="0"/>
              </a:spcAft>
              <a:buFontTx/>
              <a:buNone/>
              <a:defRPr sz="2000" b="0">
                <a:solidFill>
                  <a:schemeClr val="bg1"/>
                </a:solidFill>
              </a:defRPr>
            </a:lvl5pPr>
            <a:lvl6pPr marL="0" indent="0" algn="l">
              <a:lnSpc>
                <a:spcPct val="100000"/>
              </a:lnSpc>
              <a:spcAft>
                <a:spcPts val="0"/>
              </a:spcAft>
              <a:buFontTx/>
              <a:buNone/>
              <a:defRPr sz="2000" b="0">
                <a:solidFill>
                  <a:schemeClr val="bg1"/>
                </a:solidFill>
              </a:defRPr>
            </a:lvl6pPr>
            <a:lvl7pPr marL="0" indent="0" algn="l">
              <a:lnSpc>
                <a:spcPct val="100000"/>
              </a:lnSpc>
              <a:spcAft>
                <a:spcPts val="0"/>
              </a:spcAft>
              <a:buFontTx/>
              <a:buNone/>
              <a:defRPr sz="2000" b="0">
                <a:solidFill>
                  <a:schemeClr val="bg1"/>
                </a:solidFill>
              </a:defRPr>
            </a:lvl7pPr>
            <a:lvl8pPr marL="0" indent="0" algn="l">
              <a:lnSpc>
                <a:spcPct val="100000"/>
              </a:lnSpc>
              <a:spcAft>
                <a:spcPts val="0"/>
              </a:spcAft>
              <a:buFontTx/>
              <a:buNone/>
              <a:defRPr sz="2000" b="0">
                <a:solidFill>
                  <a:schemeClr val="bg1"/>
                </a:solidFill>
              </a:defRPr>
            </a:lvl8pPr>
            <a:lvl9pPr marL="0" indent="0" algn="l">
              <a:lnSpc>
                <a:spcPct val="100000"/>
              </a:lnSpc>
              <a:spcAft>
                <a:spcPts val="0"/>
              </a:spcAft>
              <a:buFontTx/>
              <a:buNone/>
              <a:defRPr sz="2000" b="0">
                <a:solidFill>
                  <a:schemeClr val="bg1"/>
                </a:solidFill>
              </a:defRPr>
            </a:lvl9pPr>
          </a:lstStyle>
          <a:p>
            <a:pPr lvl="0"/>
            <a:r>
              <a:rPr lang="en-AU"/>
              <a:t>[Copyright, CTA or other information/notices]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2" name="Content Placeholder 7">
            <a:extLst>
              <a:ext uri="{FF2B5EF4-FFF2-40B4-BE49-F238E27FC236}">
                <a16:creationId xmlns:a16="http://schemas.microsoft.com/office/drawing/2014/main" id="{BBF3D5F6-94BD-ACED-7F35-959B5B93BD76}"/>
              </a:ext>
            </a:extLst>
          </p:cNvPr>
          <p:cNvSpPr>
            <a:spLocks noGrp="1"/>
          </p:cNvSpPr>
          <p:nvPr>
            <p:ph sz="quarter" idx="20"/>
          </p:nvPr>
        </p:nvSpPr>
        <p:spPr>
          <a:xfrm>
            <a:off x="4678967" y="2266086"/>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Placeholder 6" descr="Logo&#10;&#10;Description automatically generated">
            <a:extLst>
              <a:ext uri="{FF2B5EF4-FFF2-40B4-BE49-F238E27FC236}">
                <a16:creationId xmlns:a16="http://schemas.microsoft.com/office/drawing/2014/main" id="{E3F816A6-DD62-1263-EF40-8DEE9FBC6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1315442" y="2266086"/>
            <a:ext cx="2385265" cy="2373856"/>
          </a:xfrm>
          <a:prstGeom prst="rect">
            <a:avLst/>
          </a:prstGeom>
        </p:spPr>
      </p:pic>
      <p:sp>
        <p:nvSpPr>
          <p:cNvPr id="7" name="Content Placeholder 7">
            <a:extLst>
              <a:ext uri="{FF2B5EF4-FFF2-40B4-BE49-F238E27FC236}">
                <a16:creationId xmlns:a16="http://schemas.microsoft.com/office/drawing/2014/main" id="{BCABDFB2-774F-9F26-0537-DFF1E88D8406}"/>
              </a:ext>
            </a:extLst>
          </p:cNvPr>
          <p:cNvSpPr>
            <a:spLocks noGrp="1"/>
          </p:cNvSpPr>
          <p:nvPr>
            <p:ph sz="quarter" idx="21"/>
          </p:nvPr>
        </p:nvSpPr>
        <p:spPr>
          <a:xfrm>
            <a:off x="8040216" y="2262385"/>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10">
            <a:extLst>
              <a:ext uri="{FF2B5EF4-FFF2-40B4-BE49-F238E27FC236}">
                <a16:creationId xmlns:a16="http://schemas.microsoft.com/office/drawing/2014/main" id="{F892BB12-1705-BD7B-229D-BF067F242181}"/>
              </a:ext>
            </a:extLst>
          </p:cNvPr>
          <p:cNvSpPr>
            <a:spLocks noGrp="1"/>
          </p:cNvSpPr>
          <p:nvPr>
            <p:ph type="body" sz="quarter" idx="18" hasCustomPrompt="1"/>
          </p:nvPr>
        </p:nvSpPr>
        <p:spPr>
          <a:xfrm>
            <a:off x="6231015" y="5999365"/>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9975677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pyright notice 2">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574486-8652-716C-61C2-985D79E5DEEF}"/>
              </a:ext>
            </a:extLst>
          </p:cNvPr>
          <p:cNvSpPr txBox="1"/>
          <p:nvPr userDrawn="1"/>
        </p:nvSpPr>
        <p:spPr>
          <a:xfrm>
            <a:off x="345600" y="4183343"/>
            <a:ext cx="2310675" cy="200055"/>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(c) The University of Melbourne</a:t>
            </a:r>
            <a:endParaRPr lang="en-AU" sz="1300">
              <a:latin typeface="+mn-lt"/>
            </a:endParaRPr>
          </a:p>
        </p:txBody>
      </p:sp>
      <p:sp>
        <p:nvSpPr>
          <p:cNvPr id="6" name="Text Placeholder 5">
            <a:extLst>
              <a:ext uri="{FF2B5EF4-FFF2-40B4-BE49-F238E27FC236}">
                <a16:creationId xmlns:a16="http://schemas.microsoft.com/office/drawing/2014/main" id="{9AB091FC-4E25-7936-CC06-27124E717614}"/>
              </a:ext>
            </a:extLst>
          </p:cNvPr>
          <p:cNvSpPr>
            <a:spLocks noGrp="1"/>
          </p:cNvSpPr>
          <p:nvPr>
            <p:ph type="body" sz="quarter" idx="19" hasCustomPrompt="1"/>
          </p:nvPr>
        </p:nvSpPr>
        <p:spPr>
          <a:xfrm>
            <a:off x="2699196" y="4182849"/>
            <a:ext cx="1192703" cy="216000"/>
          </a:xfrm>
        </p:spPr>
        <p:txBody>
          <a:bodyPr/>
          <a:lstStyle>
            <a:lvl1pPr marL="0">
              <a:lnSpc>
                <a:spcPct val="100000"/>
              </a:lnSpc>
              <a:spcAft>
                <a:spcPts val="0"/>
              </a:spcAft>
              <a:buFontTx/>
              <a:buNone/>
              <a:defRPr sz="1300" b="0">
                <a:solidFill>
                  <a:schemeClr val="bg1"/>
                </a:solidFill>
              </a:defRPr>
            </a:lvl1pPr>
            <a:lvl2pPr marL="0">
              <a:lnSpc>
                <a:spcPct val="100000"/>
              </a:lnSpc>
              <a:spcAft>
                <a:spcPts val="0"/>
              </a:spcAft>
              <a:buFontTx/>
              <a:buNone/>
              <a:defRPr sz="1300" b="0">
                <a:solidFill>
                  <a:schemeClr val="bg1"/>
                </a:solidFill>
              </a:defRPr>
            </a:lvl2pPr>
            <a:lvl3pPr marL="0" indent="0">
              <a:lnSpc>
                <a:spcPct val="100000"/>
              </a:lnSpc>
              <a:spcAft>
                <a:spcPts val="0"/>
              </a:spcAft>
              <a:buFontTx/>
              <a:buNone/>
              <a:defRPr sz="1300" b="0">
                <a:solidFill>
                  <a:schemeClr val="bg1"/>
                </a:solidFill>
              </a:defRPr>
            </a:lvl3pPr>
            <a:lvl4pPr marL="0" indent="0">
              <a:lnSpc>
                <a:spcPct val="100000"/>
              </a:lnSpc>
              <a:spcAft>
                <a:spcPts val="0"/>
              </a:spcAft>
              <a:buFontTx/>
              <a:buNone/>
              <a:defRPr sz="1300" b="0">
                <a:solidFill>
                  <a:schemeClr val="bg1"/>
                </a:solidFill>
              </a:defRPr>
            </a:lvl4pPr>
            <a:lvl5pPr marL="0" indent="0">
              <a:lnSpc>
                <a:spcPct val="100000"/>
              </a:lnSpc>
              <a:spcAft>
                <a:spcPts val="0"/>
              </a:spcAft>
              <a:buFontTx/>
              <a:buNone/>
              <a:defRPr sz="1300" b="0">
                <a:solidFill>
                  <a:schemeClr val="bg1"/>
                </a:solidFill>
              </a:defRPr>
            </a:lvl5pPr>
            <a:lvl6pPr marL="0" indent="0">
              <a:lnSpc>
                <a:spcPct val="100000"/>
              </a:lnSpc>
              <a:spcAft>
                <a:spcPts val="0"/>
              </a:spcAft>
              <a:buFontTx/>
              <a:buNone/>
              <a:defRPr sz="1300" b="0">
                <a:solidFill>
                  <a:schemeClr val="bg1"/>
                </a:solidFill>
              </a:defRPr>
            </a:lvl6pPr>
            <a:lvl7pPr marL="0" indent="0">
              <a:lnSpc>
                <a:spcPct val="100000"/>
              </a:lnSpc>
              <a:spcAft>
                <a:spcPts val="0"/>
              </a:spcAft>
              <a:buFontTx/>
              <a:buNone/>
              <a:defRPr sz="1300" b="0">
                <a:solidFill>
                  <a:schemeClr val="bg1"/>
                </a:solidFill>
              </a:defRPr>
            </a:lvl7pPr>
            <a:lvl8pPr marL="0" indent="0">
              <a:lnSpc>
                <a:spcPct val="100000"/>
              </a:lnSpc>
              <a:spcAft>
                <a:spcPts val="0"/>
              </a:spcAft>
              <a:buFontTx/>
              <a:buNone/>
              <a:defRPr sz="1300" b="0">
                <a:solidFill>
                  <a:schemeClr val="bg1"/>
                </a:solidFill>
              </a:defRPr>
            </a:lvl8pPr>
            <a:lvl9pPr marL="0" indent="0">
              <a:lnSpc>
                <a:spcPct val="100000"/>
              </a:lnSpc>
              <a:spcAft>
                <a:spcPts val="0"/>
              </a:spcAft>
              <a:buFontTx/>
              <a:buNone/>
              <a:defRPr sz="1300" b="0">
                <a:solidFill>
                  <a:schemeClr val="bg1"/>
                </a:solidFill>
              </a:defRPr>
            </a:lvl9pPr>
          </a:lstStyle>
          <a:p>
            <a:pPr lvl="0"/>
            <a:r>
              <a:rPr lang="en-US"/>
              <a:t>2023</a:t>
            </a:r>
          </a:p>
        </p:txBody>
      </p:sp>
      <p:sp>
        <p:nvSpPr>
          <p:cNvPr id="5" name="TextBox 4">
            <a:extLst>
              <a:ext uri="{FF2B5EF4-FFF2-40B4-BE49-F238E27FC236}">
                <a16:creationId xmlns:a16="http://schemas.microsoft.com/office/drawing/2014/main" id="{C92EDEFF-E4AC-F752-A7F7-6FDA4F7FAD96}"/>
              </a:ext>
            </a:extLst>
          </p:cNvPr>
          <p:cNvSpPr txBox="1"/>
          <p:nvPr userDrawn="1"/>
        </p:nvSpPr>
        <p:spPr>
          <a:xfrm>
            <a:off x="345600" y="4383609"/>
            <a:ext cx="6740510" cy="1600438"/>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This material is protected by copyright. Unless indicated otherwise, the University of Melbourne owns the copyright subsisting in the work.  Other than for the purposes permitted under the Copyright Act 1968, you are prohibited from downloading, republishing, retransmitting, reproducing or otherwise using any of the materials included in the work as standalone files. Sharing University teaching materials with third-parties, including uploading lecture notes, slides or recordings to websites constitutes academic misconduct and may be subject to penalties.  For more  information: </a:t>
            </a:r>
            <a:r>
              <a:rPr lang="en-AU" sz="1300" u="sng">
                <a:solidFill>
                  <a:schemeClr val="bg1"/>
                </a:solidFill>
                <a:effectLst/>
                <a:latin typeface="+mn-lt"/>
                <a:ea typeface="Times New Roman" panose="02020603050405020304" pitchFamily="18" charset="0"/>
                <a:hlinkClick r:id="rId2" tooltip="https://academicintegrity.unimelb.edu.au/">
                  <a:extLst>
                    <a:ext uri="{A12FA001-AC4F-418D-AE19-62706E023703}">
                      <ahyp:hlinkClr xmlns:ahyp="http://schemas.microsoft.com/office/drawing/2018/hyperlinkcolor" val="tx"/>
                    </a:ext>
                  </a:extLst>
                </a:hlinkClick>
              </a:rPr>
              <a:t>Academic Integrity at the University of Melbourne</a:t>
            </a:r>
            <a:endParaRPr lang="en-AU" sz="1300">
              <a:latin typeface="+mn-lt"/>
            </a:endParaRPr>
          </a:p>
        </p:txBody>
      </p:sp>
      <p:sp>
        <p:nvSpPr>
          <p:cNvPr id="7" name="TextBox 6">
            <a:extLst>
              <a:ext uri="{FF2B5EF4-FFF2-40B4-BE49-F238E27FC236}">
                <a16:creationId xmlns:a16="http://schemas.microsoft.com/office/drawing/2014/main" id="{28028CA4-95B8-600A-C697-0F46636ABD89}"/>
              </a:ext>
            </a:extLst>
          </p:cNvPr>
          <p:cNvSpPr txBox="1"/>
          <p:nvPr userDrawn="1"/>
        </p:nvSpPr>
        <p:spPr>
          <a:xfrm>
            <a:off x="344500" y="5962159"/>
            <a:ext cx="6740510" cy="400110"/>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Requests and enquiries concerning reproduction and rights should be addressed to the University Copyright Office, The University of Melbourne: </a:t>
            </a:r>
            <a:r>
              <a:rPr lang="en-AU" sz="1300" u="sng">
                <a:solidFill>
                  <a:schemeClr val="bg1"/>
                </a:solidFill>
                <a:effectLst/>
                <a:latin typeface="+mn-lt"/>
                <a:ea typeface="Times New Roman" panose="02020603050405020304" pitchFamily="18" charset="0"/>
                <a:hlinkClick r:id="rId3">
                  <a:extLst>
                    <a:ext uri="{A12FA001-AC4F-418D-AE19-62706E023703}">
                      <ahyp:hlinkClr xmlns:ahyp="http://schemas.microsoft.com/office/drawing/2018/hyperlinkcolor" val="tx"/>
                    </a:ext>
                  </a:extLst>
                </a:hlinkClick>
              </a:rPr>
              <a:t>copyright-office@unimelb.edu.au</a:t>
            </a:r>
            <a:endParaRPr lang="en-AU" sz="1300">
              <a:latin typeface="+mn-lt"/>
            </a:endParaRPr>
          </a:p>
        </p:txBody>
      </p:sp>
      <p:sp>
        <p:nvSpPr>
          <p:cNvPr id="3" name="Text Placeholder 10">
            <a:extLst>
              <a:ext uri="{FF2B5EF4-FFF2-40B4-BE49-F238E27FC236}">
                <a16:creationId xmlns:a16="http://schemas.microsoft.com/office/drawing/2014/main" id="{9C45E1F2-EF0D-321D-535C-967DD7ADCCEB}"/>
              </a:ext>
            </a:extLst>
          </p:cNvPr>
          <p:cNvSpPr>
            <a:spLocks noGrp="1"/>
          </p:cNvSpPr>
          <p:nvPr>
            <p:ph type="body" sz="quarter" idx="18" hasCustomPrompt="1"/>
          </p:nvPr>
        </p:nvSpPr>
        <p:spPr>
          <a:xfrm>
            <a:off x="7671175" y="6167945"/>
            <a:ext cx="417522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23865521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296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_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345599" y="489679"/>
            <a:ext cx="11500799" cy="869091"/>
          </a:xfrm>
        </p:spPr>
        <p:txBody>
          <a:bodyPr/>
          <a:lstStyle>
            <a:lvl1pPr algn="ctr">
              <a:lnSpc>
                <a:spcPts val="5200"/>
              </a:lnSpc>
              <a:defRPr sz="4800">
                <a:solidFill>
                  <a:schemeClr val="bg1"/>
                </a:solidFill>
              </a:defRPr>
            </a:lvl1pPr>
          </a:lstStyle>
          <a:p>
            <a:r>
              <a:rPr lang="en-GB"/>
              <a:t>Click to edit Master title style</a:t>
            </a:r>
            <a:endParaRPr lang="en-AU"/>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5850353"/>
            <a:ext cx="5265585" cy="365012"/>
          </a:xfrm>
        </p:spPr>
        <p:txBody>
          <a:bodyPr anchor="t" anchorCtr="0"/>
          <a:lstStyle>
            <a:lvl1pPr marL="0" algn="l">
              <a:lnSpc>
                <a:spcPct val="100000"/>
              </a:lnSpc>
              <a:spcAft>
                <a:spcPts val="0"/>
              </a:spcAft>
              <a:buFontTx/>
              <a:buNone/>
              <a:defRPr sz="2000" b="0">
                <a:solidFill>
                  <a:schemeClr val="bg1"/>
                </a:solidFill>
              </a:defRPr>
            </a:lvl1pPr>
            <a:lvl2pPr marL="0" algn="l">
              <a:lnSpc>
                <a:spcPct val="100000"/>
              </a:lnSpc>
              <a:spcAft>
                <a:spcPts val="0"/>
              </a:spcAft>
              <a:buFontTx/>
              <a:buNone/>
              <a:defRPr sz="2000" b="0">
                <a:solidFill>
                  <a:schemeClr val="bg1"/>
                </a:solidFill>
              </a:defRPr>
            </a:lvl2pPr>
            <a:lvl3pPr marL="0" indent="0" algn="l">
              <a:lnSpc>
                <a:spcPct val="100000"/>
              </a:lnSpc>
              <a:spcAft>
                <a:spcPts val="0"/>
              </a:spcAft>
              <a:buFontTx/>
              <a:buNone/>
              <a:defRPr sz="2000" b="0">
                <a:solidFill>
                  <a:schemeClr val="bg1"/>
                </a:solidFill>
              </a:defRPr>
            </a:lvl3pPr>
            <a:lvl4pPr marL="0" indent="0" algn="l">
              <a:lnSpc>
                <a:spcPct val="100000"/>
              </a:lnSpc>
              <a:spcAft>
                <a:spcPts val="0"/>
              </a:spcAft>
              <a:buFontTx/>
              <a:buNone/>
              <a:defRPr sz="2000" b="0">
                <a:solidFill>
                  <a:schemeClr val="bg1"/>
                </a:solidFill>
              </a:defRPr>
            </a:lvl4pPr>
            <a:lvl5pPr marL="0" indent="0" algn="l">
              <a:lnSpc>
                <a:spcPct val="100000"/>
              </a:lnSpc>
              <a:spcAft>
                <a:spcPts val="0"/>
              </a:spcAft>
              <a:buFontTx/>
              <a:buNone/>
              <a:defRPr sz="2000" b="0">
                <a:solidFill>
                  <a:schemeClr val="bg1"/>
                </a:solidFill>
              </a:defRPr>
            </a:lvl5pPr>
            <a:lvl6pPr marL="0" indent="0" algn="l">
              <a:lnSpc>
                <a:spcPct val="100000"/>
              </a:lnSpc>
              <a:spcAft>
                <a:spcPts val="0"/>
              </a:spcAft>
              <a:buFontTx/>
              <a:buNone/>
              <a:defRPr sz="2000" b="0">
                <a:solidFill>
                  <a:schemeClr val="bg1"/>
                </a:solidFill>
              </a:defRPr>
            </a:lvl6pPr>
            <a:lvl7pPr marL="0" indent="0" algn="l">
              <a:lnSpc>
                <a:spcPct val="100000"/>
              </a:lnSpc>
              <a:spcAft>
                <a:spcPts val="0"/>
              </a:spcAft>
              <a:buFontTx/>
              <a:buNone/>
              <a:defRPr sz="2000" b="0">
                <a:solidFill>
                  <a:schemeClr val="bg1"/>
                </a:solidFill>
              </a:defRPr>
            </a:lvl7pPr>
            <a:lvl8pPr marL="0" indent="0" algn="l">
              <a:lnSpc>
                <a:spcPct val="100000"/>
              </a:lnSpc>
              <a:spcAft>
                <a:spcPts val="0"/>
              </a:spcAft>
              <a:buFontTx/>
              <a:buNone/>
              <a:defRPr sz="2000" b="0">
                <a:solidFill>
                  <a:schemeClr val="bg1"/>
                </a:solidFill>
              </a:defRPr>
            </a:lvl8pPr>
            <a:lvl9pPr marL="0" indent="0" algn="l">
              <a:lnSpc>
                <a:spcPct val="100000"/>
              </a:lnSpc>
              <a:spcAft>
                <a:spcPts val="0"/>
              </a:spcAft>
              <a:buFontTx/>
              <a:buNone/>
              <a:defRPr sz="2000" b="0">
                <a:solidFill>
                  <a:schemeClr val="bg1"/>
                </a:solidFill>
              </a:defRPr>
            </a:lvl9pPr>
          </a:lstStyle>
          <a:p>
            <a:pPr lvl="0"/>
            <a:r>
              <a:rPr lang="en-AU"/>
              <a:t>[Copyright, CTA or other information/notices]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2" name="Content Placeholder 7">
            <a:extLst>
              <a:ext uri="{FF2B5EF4-FFF2-40B4-BE49-F238E27FC236}">
                <a16:creationId xmlns:a16="http://schemas.microsoft.com/office/drawing/2014/main" id="{BBF3D5F6-94BD-ACED-7F35-959B5B93BD76}"/>
              </a:ext>
            </a:extLst>
          </p:cNvPr>
          <p:cNvSpPr>
            <a:spLocks noGrp="1"/>
          </p:cNvSpPr>
          <p:nvPr>
            <p:ph sz="quarter" idx="20"/>
          </p:nvPr>
        </p:nvSpPr>
        <p:spPr>
          <a:xfrm>
            <a:off x="4678967" y="2266086"/>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Placeholder 6" descr="Logo&#10;&#10;Description automatically generated">
            <a:extLst>
              <a:ext uri="{FF2B5EF4-FFF2-40B4-BE49-F238E27FC236}">
                <a16:creationId xmlns:a16="http://schemas.microsoft.com/office/drawing/2014/main" id="{E3F816A6-DD62-1263-EF40-8DEE9FBC6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1315442" y="2266086"/>
            <a:ext cx="2385265" cy="2373856"/>
          </a:xfrm>
          <a:prstGeom prst="rect">
            <a:avLst/>
          </a:prstGeom>
        </p:spPr>
      </p:pic>
      <p:sp>
        <p:nvSpPr>
          <p:cNvPr id="7" name="Content Placeholder 7">
            <a:extLst>
              <a:ext uri="{FF2B5EF4-FFF2-40B4-BE49-F238E27FC236}">
                <a16:creationId xmlns:a16="http://schemas.microsoft.com/office/drawing/2014/main" id="{BCABDFB2-774F-9F26-0537-DFF1E88D8406}"/>
              </a:ext>
            </a:extLst>
          </p:cNvPr>
          <p:cNvSpPr>
            <a:spLocks noGrp="1"/>
          </p:cNvSpPr>
          <p:nvPr>
            <p:ph sz="quarter" idx="21"/>
          </p:nvPr>
        </p:nvSpPr>
        <p:spPr>
          <a:xfrm>
            <a:off x="8040216" y="2262385"/>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10">
            <a:extLst>
              <a:ext uri="{FF2B5EF4-FFF2-40B4-BE49-F238E27FC236}">
                <a16:creationId xmlns:a16="http://schemas.microsoft.com/office/drawing/2014/main" id="{F892BB12-1705-BD7B-229D-BF067F242181}"/>
              </a:ext>
            </a:extLst>
          </p:cNvPr>
          <p:cNvSpPr>
            <a:spLocks noGrp="1"/>
          </p:cNvSpPr>
          <p:nvPr>
            <p:ph type="body" sz="quarter" idx="18" hasCustomPrompt="1"/>
          </p:nvPr>
        </p:nvSpPr>
        <p:spPr>
          <a:xfrm>
            <a:off x="6231015" y="5999365"/>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61072192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Cover_style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84500"/>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Tree>
    <p:extLst>
      <p:ext uri="{BB962C8B-B14F-4D97-AF65-F5344CB8AC3E}">
        <p14:creationId xmlns:p14="http://schemas.microsoft.com/office/powerpoint/2010/main" val="2680306579"/>
      </p:ext>
    </p:extLst>
  </p:cSld>
  <p:clrMapOvr>
    <a:masterClrMapping/>
  </p:clrMapOvr>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2">
    <p:spTree>
      <p:nvGrpSpPr>
        <p:cNvPr id="1" name=""/>
        <p:cNvGrpSpPr/>
        <p:nvPr/>
      </p:nvGrpSpPr>
      <p:grpSpPr>
        <a:xfrm>
          <a:off x="0" y="0"/>
          <a:ext cx="0" cy="0"/>
          <a:chOff x="0" y="0"/>
          <a:chExt cx="0" cy="0"/>
        </a:xfrm>
      </p:grpSpPr>
      <p:pic>
        <p:nvPicPr>
          <p:cNvPr id="4" name="Picture 3" descr="People walking under a building&#10;&#10;Description automatically generated">
            <a:extLst>
              <a:ext uri="{FF2B5EF4-FFF2-40B4-BE49-F238E27FC236}">
                <a16:creationId xmlns:a16="http://schemas.microsoft.com/office/drawing/2014/main" id="{E7BA957F-097B-72FD-DF04-76077458E4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798261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02046498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2_Divider_with image1_style2">
    <p:spTree>
      <p:nvGrpSpPr>
        <p:cNvPr id="1" name=""/>
        <p:cNvGrpSpPr/>
        <p:nvPr/>
      </p:nvGrpSpPr>
      <p:grpSpPr>
        <a:xfrm>
          <a:off x="0" y="0"/>
          <a:ext cx="0" cy="0"/>
          <a:chOff x="0" y="0"/>
          <a:chExt cx="0" cy="0"/>
        </a:xfrm>
      </p:grpSpPr>
      <p:pic>
        <p:nvPicPr>
          <p:cNvPr id="4" name="Picture 3" descr="A statue of a person&#10;&#10;Description automatically generated">
            <a:extLst>
              <a:ext uri="{FF2B5EF4-FFF2-40B4-BE49-F238E27FC236}">
                <a16:creationId xmlns:a16="http://schemas.microsoft.com/office/drawing/2014/main" id="{64F275E5-53E4-CE84-BFBA-2BC612A005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7361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68207747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3_Divider_with image1_style2">
    <p:spTree>
      <p:nvGrpSpPr>
        <p:cNvPr id="1" name=""/>
        <p:cNvGrpSpPr/>
        <p:nvPr/>
      </p:nvGrpSpPr>
      <p:grpSpPr>
        <a:xfrm>
          <a:off x="0" y="0"/>
          <a:ext cx="0" cy="0"/>
          <a:chOff x="0" y="0"/>
          <a:chExt cx="0" cy="0"/>
        </a:xfrm>
      </p:grpSpPr>
      <p:pic>
        <p:nvPicPr>
          <p:cNvPr id="9" name="Picture 8" descr="A close-up of a hand pointing at a model&#10;&#10;Description automatically generated">
            <a:extLst>
              <a:ext uri="{FF2B5EF4-FFF2-40B4-BE49-F238E27FC236}">
                <a16:creationId xmlns:a16="http://schemas.microsoft.com/office/drawing/2014/main" id="{BD33C0EC-1329-DF67-CC34-2186429DEB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302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20469619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993030362"/>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Cover_style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514141741"/>
      </p:ext>
    </p:extLst>
  </p:cSld>
  <p:clrMapOvr>
    <a:masterClrMapping/>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3">
    <p:spTree>
      <p:nvGrpSpPr>
        <p:cNvPr id="1" name=""/>
        <p:cNvGrpSpPr/>
        <p:nvPr/>
      </p:nvGrpSpPr>
      <p:grpSpPr>
        <a:xfrm>
          <a:off x="0" y="0"/>
          <a:ext cx="0" cy="0"/>
          <a:chOff x="0" y="0"/>
          <a:chExt cx="0" cy="0"/>
        </a:xfrm>
      </p:grpSpPr>
      <p:pic>
        <p:nvPicPr>
          <p:cNvPr id="13" name="Picture 12" descr="A group of people sitting in a room&#10;&#10;Description automatically generated">
            <a:extLst>
              <a:ext uri="{FF2B5EF4-FFF2-40B4-BE49-F238E27FC236}">
                <a16:creationId xmlns:a16="http://schemas.microsoft.com/office/drawing/2014/main" id="{28BDE54C-00E9-5879-B7AA-CBAEB4B20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833715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17710447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3">
    <p:spTree>
      <p:nvGrpSpPr>
        <p:cNvPr id="1" name=""/>
        <p:cNvGrpSpPr/>
        <p:nvPr/>
      </p:nvGrpSpPr>
      <p:grpSpPr>
        <a:xfrm>
          <a:off x="0" y="0"/>
          <a:ext cx="0" cy="0"/>
          <a:chOff x="0" y="0"/>
          <a:chExt cx="0" cy="0"/>
        </a:xfrm>
      </p:grpSpPr>
      <p:pic>
        <p:nvPicPr>
          <p:cNvPr id="9" name="Picture 8" descr="A building with a curved roof&#10;&#10;Description automatically generated">
            <a:extLst>
              <a:ext uri="{FF2B5EF4-FFF2-40B4-BE49-F238E27FC236}">
                <a16:creationId xmlns:a16="http://schemas.microsoft.com/office/drawing/2014/main" id="{7C32C17A-0B3D-3605-0770-718372FF1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01253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50778907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3">
    <p:spTree>
      <p:nvGrpSpPr>
        <p:cNvPr id="1" name=""/>
        <p:cNvGrpSpPr/>
        <p:nvPr/>
      </p:nvGrpSpPr>
      <p:grpSpPr>
        <a:xfrm>
          <a:off x="0" y="0"/>
          <a:ext cx="0" cy="0"/>
          <a:chOff x="0" y="0"/>
          <a:chExt cx="0" cy="0"/>
        </a:xfrm>
      </p:grpSpPr>
      <p:pic>
        <p:nvPicPr>
          <p:cNvPr id="9" name="Picture 8" descr="A person using a device to connect wires&#10;&#10;Description automatically generated">
            <a:extLst>
              <a:ext uri="{FF2B5EF4-FFF2-40B4-BE49-F238E27FC236}">
                <a16:creationId xmlns:a16="http://schemas.microsoft.com/office/drawing/2014/main" id="{C1287946-82AF-7FA8-19A7-7FCE04906E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58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3671441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39036877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right notice 2">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574486-8652-716C-61C2-985D79E5DEEF}"/>
              </a:ext>
            </a:extLst>
          </p:cNvPr>
          <p:cNvSpPr txBox="1"/>
          <p:nvPr userDrawn="1"/>
        </p:nvSpPr>
        <p:spPr>
          <a:xfrm>
            <a:off x="345600" y="4183343"/>
            <a:ext cx="2310675" cy="200055"/>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(c) The University of Melbourne</a:t>
            </a:r>
            <a:endParaRPr lang="en-AU" sz="1300">
              <a:latin typeface="+mn-lt"/>
            </a:endParaRPr>
          </a:p>
        </p:txBody>
      </p:sp>
      <p:sp>
        <p:nvSpPr>
          <p:cNvPr id="6" name="Text Placeholder 5">
            <a:extLst>
              <a:ext uri="{FF2B5EF4-FFF2-40B4-BE49-F238E27FC236}">
                <a16:creationId xmlns:a16="http://schemas.microsoft.com/office/drawing/2014/main" id="{9AB091FC-4E25-7936-CC06-27124E717614}"/>
              </a:ext>
            </a:extLst>
          </p:cNvPr>
          <p:cNvSpPr>
            <a:spLocks noGrp="1"/>
          </p:cNvSpPr>
          <p:nvPr>
            <p:ph type="body" sz="quarter" idx="19" hasCustomPrompt="1"/>
          </p:nvPr>
        </p:nvSpPr>
        <p:spPr>
          <a:xfrm>
            <a:off x="2699196" y="4182849"/>
            <a:ext cx="1192703" cy="216000"/>
          </a:xfrm>
        </p:spPr>
        <p:txBody>
          <a:bodyPr/>
          <a:lstStyle>
            <a:lvl1pPr marL="0">
              <a:lnSpc>
                <a:spcPct val="100000"/>
              </a:lnSpc>
              <a:spcAft>
                <a:spcPts val="0"/>
              </a:spcAft>
              <a:buFontTx/>
              <a:buNone/>
              <a:defRPr sz="1300" b="0">
                <a:solidFill>
                  <a:schemeClr val="bg1"/>
                </a:solidFill>
              </a:defRPr>
            </a:lvl1pPr>
            <a:lvl2pPr marL="0">
              <a:lnSpc>
                <a:spcPct val="100000"/>
              </a:lnSpc>
              <a:spcAft>
                <a:spcPts val="0"/>
              </a:spcAft>
              <a:buFontTx/>
              <a:buNone/>
              <a:defRPr sz="1300" b="0">
                <a:solidFill>
                  <a:schemeClr val="bg1"/>
                </a:solidFill>
              </a:defRPr>
            </a:lvl2pPr>
            <a:lvl3pPr marL="0" indent="0">
              <a:lnSpc>
                <a:spcPct val="100000"/>
              </a:lnSpc>
              <a:spcAft>
                <a:spcPts val="0"/>
              </a:spcAft>
              <a:buFontTx/>
              <a:buNone/>
              <a:defRPr sz="1300" b="0">
                <a:solidFill>
                  <a:schemeClr val="bg1"/>
                </a:solidFill>
              </a:defRPr>
            </a:lvl3pPr>
            <a:lvl4pPr marL="0" indent="0">
              <a:lnSpc>
                <a:spcPct val="100000"/>
              </a:lnSpc>
              <a:spcAft>
                <a:spcPts val="0"/>
              </a:spcAft>
              <a:buFontTx/>
              <a:buNone/>
              <a:defRPr sz="1300" b="0">
                <a:solidFill>
                  <a:schemeClr val="bg1"/>
                </a:solidFill>
              </a:defRPr>
            </a:lvl4pPr>
            <a:lvl5pPr marL="0" indent="0">
              <a:lnSpc>
                <a:spcPct val="100000"/>
              </a:lnSpc>
              <a:spcAft>
                <a:spcPts val="0"/>
              </a:spcAft>
              <a:buFontTx/>
              <a:buNone/>
              <a:defRPr sz="1300" b="0">
                <a:solidFill>
                  <a:schemeClr val="bg1"/>
                </a:solidFill>
              </a:defRPr>
            </a:lvl5pPr>
            <a:lvl6pPr marL="0" indent="0">
              <a:lnSpc>
                <a:spcPct val="100000"/>
              </a:lnSpc>
              <a:spcAft>
                <a:spcPts val="0"/>
              </a:spcAft>
              <a:buFontTx/>
              <a:buNone/>
              <a:defRPr sz="1300" b="0">
                <a:solidFill>
                  <a:schemeClr val="bg1"/>
                </a:solidFill>
              </a:defRPr>
            </a:lvl6pPr>
            <a:lvl7pPr marL="0" indent="0">
              <a:lnSpc>
                <a:spcPct val="100000"/>
              </a:lnSpc>
              <a:spcAft>
                <a:spcPts val="0"/>
              </a:spcAft>
              <a:buFontTx/>
              <a:buNone/>
              <a:defRPr sz="1300" b="0">
                <a:solidFill>
                  <a:schemeClr val="bg1"/>
                </a:solidFill>
              </a:defRPr>
            </a:lvl7pPr>
            <a:lvl8pPr marL="0" indent="0">
              <a:lnSpc>
                <a:spcPct val="100000"/>
              </a:lnSpc>
              <a:spcAft>
                <a:spcPts val="0"/>
              </a:spcAft>
              <a:buFontTx/>
              <a:buNone/>
              <a:defRPr sz="1300" b="0">
                <a:solidFill>
                  <a:schemeClr val="bg1"/>
                </a:solidFill>
              </a:defRPr>
            </a:lvl8pPr>
            <a:lvl9pPr marL="0" indent="0">
              <a:lnSpc>
                <a:spcPct val="100000"/>
              </a:lnSpc>
              <a:spcAft>
                <a:spcPts val="0"/>
              </a:spcAft>
              <a:buFontTx/>
              <a:buNone/>
              <a:defRPr sz="1300" b="0">
                <a:solidFill>
                  <a:schemeClr val="bg1"/>
                </a:solidFill>
              </a:defRPr>
            </a:lvl9pPr>
          </a:lstStyle>
          <a:p>
            <a:pPr lvl="0"/>
            <a:r>
              <a:rPr lang="en-US"/>
              <a:t>2023</a:t>
            </a:r>
          </a:p>
        </p:txBody>
      </p:sp>
      <p:sp>
        <p:nvSpPr>
          <p:cNvPr id="5" name="TextBox 4">
            <a:extLst>
              <a:ext uri="{FF2B5EF4-FFF2-40B4-BE49-F238E27FC236}">
                <a16:creationId xmlns:a16="http://schemas.microsoft.com/office/drawing/2014/main" id="{C92EDEFF-E4AC-F752-A7F7-6FDA4F7FAD96}"/>
              </a:ext>
            </a:extLst>
          </p:cNvPr>
          <p:cNvSpPr txBox="1"/>
          <p:nvPr userDrawn="1"/>
        </p:nvSpPr>
        <p:spPr>
          <a:xfrm>
            <a:off x="345600" y="4383609"/>
            <a:ext cx="6740510" cy="1600438"/>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This material is protected by copyright. Unless indicated otherwise, the University of Melbourne owns the copyright subsisting in the work.  Other than for the purposes permitted under the Copyright Act 1968, you are prohibited from downloading, republishing, retransmitting, reproducing or otherwise using any of the materials included in the work as standalone files. Sharing University teaching materials with third-parties, including uploading lecture notes, slides or recordings to websites constitutes academic misconduct and may be subject to penalties.  For more  information: </a:t>
            </a:r>
            <a:r>
              <a:rPr lang="en-AU" sz="1300" u="sng">
                <a:solidFill>
                  <a:schemeClr val="bg1"/>
                </a:solidFill>
                <a:effectLst/>
                <a:latin typeface="+mn-lt"/>
                <a:ea typeface="Times New Roman" panose="02020603050405020304" pitchFamily="18" charset="0"/>
                <a:hlinkClick r:id="rId2" tooltip="https://academicintegrity.unimelb.edu.au/">
                  <a:extLst>
                    <a:ext uri="{A12FA001-AC4F-418D-AE19-62706E023703}">
                      <ahyp:hlinkClr xmlns:ahyp="http://schemas.microsoft.com/office/drawing/2018/hyperlinkcolor" val="tx"/>
                    </a:ext>
                  </a:extLst>
                </a:hlinkClick>
              </a:rPr>
              <a:t>Academic Integrity at the University of Melbourne</a:t>
            </a:r>
            <a:endParaRPr lang="en-AU" sz="1300">
              <a:latin typeface="+mn-lt"/>
            </a:endParaRPr>
          </a:p>
        </p:txBody>
      </p:sp>
      <p:sp>
        <p:nvSpPr>
          <p:cNvPr id="7" name="TextBox 6">
            <a:extLst>
              <a:ext uri="{FF2B5EF4-FFF2-40B4-BE49-F238E27FC236}">
                <a16:creationId xmlns:a16="http://schemas.microsoft.com/office/drawing/2014/main" id="{28028CA4-95B8-600A-C697-0F46636ABD89}"/>
              </a:ext>
            </a:extLst>
          </p:cNvPr>
          <p:cNvSpPr txBox="1"/>
          <p:nvPr userDrawn="1"/>
        </p:nvSpPr>
        <p:spPr>
          <a:xfrm>
            <a:off x="344500" y="5962159"/>
            <a:ext cx="6740510" cy="400110"/>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Requests and enquiries concerning reproduction and rights should be addressed to the University Copyright Office, The University of Melbourne: </a:t>
            </a:r>
            <a:r>
              <a:rPr lang="en-AU" sz="1300" u="sng">
                <a:solidFill>
                  <a:schemeClr val="bg1"/>
                </a:solidFill>
                <a:effectLst/>
                <a:latin typeface="+mn-lt"/>
                <a:ea typeface="Times New Roman" panose="02020603050405020304" pitchFamily="18" charset="0"/>
                <a:hlinkClick r:id="rId3">
                  <a:extLst>
                    <a:ext uri="{A12FA001-AC4F-418D-AE19-62706E023703}">
                      <ahyp:hlinkClr xmlns:ahyp="http://schemas.microsoft.com/office/drawing/2018/hyperlinkcolor" val="tx"/>
                    </a:ext>
                  </a:extLst>
                </a:hlinkClick>
              </a:rPr>
              <a:t>copyright-office@unimelb.edu.au</a:t>
            </a:r>
            <a:endParaRPr lang="en-AU" sz="1300">
              <a:latin typeface="+mn-lt"/>
            </a:endParaRPr>
          </a:p>
        </p:txBody>
      </p:sp>
      <p:sp>
        <p:nvSpPr>
          <p:cNvPr id="3" name="Text Placeholder 10">
            <a:extLst>
              <a:ext uri="{FF2B5EF4-FFF2-40B4-BE49-F238E27FC236}">
                <a16:creationId xmlns:a16="http://schemas.microsoft.com/office/drawing/2014/main" id="{9C45E1F2-EF0D-321D-535C-967DD7ADCCEB}"/>
              </a:ext>
            </a:extLst>
          </p:cNvPr>
          <p:cNvSpPr>
            <a:spLocks noGrp="1"/>
          </p:cNvSpPr>
          <p:nvPr>
            <p:ph type="body" sz="quarter" idx="18" hasCustomPrompt="1"/>
          </p:nvPr>
        </p:nvSpPr>
        <p:spPr>
          <a:xfrm>
            <a:off x="7671175" y="6167945"/>
            <a:ext cx="417522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273212363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Cover_style4">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BC1A7"/>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882543930"/>
      </p:ext>
    </p:extLst>
  </p:cSld>
  <p:clrMapOvr>
    <a:masterClrMapping/>
  </p:clrMapOvr>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4">
    <p:spTree>
      <p:nvGrpSpPr>
        <p:cNvPr id="1" name=""/>
        <p:cNvGrpSpPr/>
        <p:nvPr/>
      </p:nvGrpSpPr>
      <p:grpSpPr>
        <a:xfrm>
          <a:off x="0" y="0"/>
          <a:ext cx="0" cy="0"/>
          <a:chOff x="0" y="0"/>
          <a:chExt cx="0" cy="0"/>
        </a:xfrm>
      </p:grpSpPr>
      <p:pic>
        <p:nvPicPr>
          <p:cNvPr id="4" name="Picture 3" descr="A group of people walking in a park&#10;&#10;Description automatically generated">
            <a:extLst>
              <a:ext uri="{FF2B5EF4-FFF2-40B4-BE49-F238E27FC236}">
                <a16:creationId xmlns:a16="http://schemas.microsoft.com/office/drawing/2014/main" id="{09DD1383-E7A4-AA64-8DE9-6E004E157B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077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79996602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4">
    <p:spTree>
      <p:nvGrpSpPr>
        <p:cNvPr id="1" name=""/>
        <p:cNvGrpSpPr/>
        <p:nvPr/>
      </p:nvGrpSpPr>
      <p:grpSpPr>
        <a:xfrm>
          <a:off x="0" y="0"/>
          <a:ext cx="0" cy="0"/>
          <a:chOff x="0" y="0"/>
          <a:chExt cx="0" cy="0"/>
        </a:xfrm>
      </p:grpSpPr>
      <p:pic>
        <p:nvPicPr>
          <p:cNvPr id="4" name="Picture 3" descr="A building under construction with trees&#10;&#10;Description automatically generated">
            <a:extLst>
              <a:ext uri="{FF2B5EF4-FFF2-40B4-BE49-F238E27FC236}">
                <a16:creationId xmlns:a16="http://schemas.microsoft.com/office/drawing/2014/main" id="{51F6BE47-7A2B-FB6B-ED40-B51129631D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55124"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1682947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4">
    <p:spTree>
      <p:nvGrpSpPr>
        <p:cNvPr id="1" name=""/>
        <p:cNvGrpSpPr/>
        <p:nvPr/>
      </p:nvGrpSpPr>
      <p:grpSpPr>
        <a:xfrm>
          <a:off x="0" y="0"/>
          <a:ext cx="0" cy="0"/>
          <a:chOff x="0" y="0"/>
          <a:chExt cx="0" cy="0"/>
        </a:xfrm>
      </p:grpSpPr>
      <p:pic>
        <p:nvPicPr>
          <p:cNvPr id="11" name="Picture 10" descr="A person holding a piece of wood&#10;&#10;Description automatically generated">
            <a:extLst>
              <a:ext uri="{FF2B5EF4-FFF2-40B4-BE49-F238E27FC236}">
                <a16:creationId xmlns:a16="http://schemas.microsoft.com/office/drawing/2014/main" id="{94024269-2550-85C4-BE45-B706209E4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58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59758573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bg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983432" y="3058593"/>
            <a:ext cx="4762800" cy="3457864"/>
          </a:xfrm>
          <a:ln>
            <a:noFill/>
          </a:ln>
        </p:spPr>
        <p:txBody>
          <a:bodyPr/>
          <a:lstStyle>
            <a:lvl1pPr>
              <a:lnSpc>
                <a:spcPts val="5200"/>
              </a:lnSpc>
              <a:defRPr sz="4800">
                <a:solidFill>
                  <a:schemeClr val="bg1"/>
                </a:solidFill>
                <a:latin typeface="Fraunces 9pt" pitchFamily="2" charset="0"/>
              </a:defRPr>
            </a:lvl1pPr>
          </a:lstStyle>
          <a:p>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52688818"/>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1_Divider_no image_style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bg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51384" y="548680"/>
            <a:ext cx="4762800" cy="3457864"/>
          </a:xfrm>
          <a:ln>
            <a:noFill/>
          </a:ln>
        </p:spPr>
        <p:txBody>
          <a:bodyPr/>
          <a:lstStyle>
            <a:lvl1pPr>
              <a:lnSpc>
                <a:spcPts val="5200"/>
              </a:lnSpc>
              <a:defRPr sz="4800">
                <a:solidFill>
                  <a:schemeClr val="bg1"/>
                </a:solidFill>
                <a:latin typeface="Fraunces 9pt" pitchFamily="2" charset="0"/>
              </a:defRPr>
            </a:lvl1pPr>
          </a:lstStyle>
          <a:p>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509319511"/>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Divider slide_style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4" name="Picture Placeholder 10" descr="Logo&#10;&#10;Description automatically generated">
            <a:extLst>
              <a:ext uri="{FF2B5EF4-FFF2-40B4-BE49-F238E27FC236}">
                <a16:creationId xmlns:a16="http://schemas.microsoft.com/office/drawing/2014/main" id="{F44244A3-AF35-00C5-3FA8-D6B57DDB2E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705"/>
            <a:ext cx="1222350" cy="1223793"/>
          </a:xfrm>
          <a:prstGeom prst="rect">
            <a:avLst/>
          </a:prstGeom>
        </p:spPr>
      </p:pic>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spTree>
    <p:extLst>
      <p:ext uri="{BB962C8B-B14F-4D97-AF65-F5344CB8AC3E}">
        <p14:creationId xmlns:p14="http://schemas.microsoft.com/office/powerpoint/2010/main" val="3899667080"/>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1">
    <p:spTree>
      <p:nvGrpSpPr>
        <p:cNvPr id="1" name=""/>
        <p:cNvGrpSpPr/>
        <p:nvPr/>
      </p:nvGrpSpPr>
      <p:grpSpPr>
        <a:xfrm>
          <a:off x="0" y="0"/>
          <a:ext cx="0" cy="0"/>
          <a:chOff x="0" y="0"/>
          <a:chExt cx="0" cy="0"/>
        </a:xfrm>
      </p:grpSpPr>
      <p:pic>
        <p:nvPicPr>
          <p:cNvPr id="4" name="Picture 3" descr="A train on the street&#10;&#10;Description automatically generated">
            <a:extLst>
              <a:ext uri="{FF2B5EF4-FFF2-40B4-BE49-F238E27FC236}">
                <a16:creationId xmlns:a16="http://schemas.microsoft.com/office/drawing/2014/main" id="{C21B4368-12D9-57AE-3A1D-DAE6674AE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800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2372651"/>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solidFill>
          <a:schemeClr val="bg2"/>
        </a:solidFill>
        <a:effectLst/>
      </p:bgPr>
    </p:bg>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CBB971FD-D847-BF4C-933A-802E03ED89A8}"/>
              </a:ext>
            </a:extLst>
          </p:cNvPr>
          <p:cNvSpPr txBox="1"/>
          <p:nvPr userDrawn="1"/>
        </p:nvSpPr>
        <p:spPr>
          <a:xfrm>
            <a:off x="875420" y="1988840"/>
            <a:ext cx="10441160" cy="4401077"/>
          </a:xfrm>
          <a:prstGeom prst="rect">
            <a:avLst/>
          </a:prstGeom>
          <a:solidFill>
            <a:schemeClr val="accent1">
              <a:alpha val="0"/>
            </a:schemeClr>
          </a:solidFill>
        </p:spPr>
        <p:txBody>
          <a:bodyPr wrap="square" rtlCol="0">
            <a:spAutoFit/>
          </a:bodyPr>
          <a:ls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a:lstStyle>
          <a:p>
            <a:pPr algn="l" fontAlgn="base"/>
            <a:endParaRPr lang="en-AU" sz="1600" b="0" i="0" dirty="0">
              <a:solidFill>
                <a:schemeClr val="bg1"/>
              </a:solidFill>
              <a:effectLst/>
              <a:latin typeface="Source Sans 3" panose="020B0303030403020204" pitchFamily="34" charset="0"/>
            </a:endParaRPr>
          </a:p>
          <a:p>
            <a:pPr algn="l" fontAlgn="base"/>
            <a:r>
              <a:rPr lang="en-AU" sz="1600" b="0" i="0" dirty="0">
                <a:solidFill>
                  <a:schemeClr val="bg1"/>
                </a:solidFill>
                <a:effectLst/>
              </a:rPr>
              <a:t>The University of Melbourne acknowledges the Traditional Owners of the unceded land on which we work, learn and live: the Wurundjeri </a:t>
            </a:r>
            <a:r>
              <a:rPr lang="en-AU" sz="1600" b="0" i="0" dirty="0" err="1">
                <a:solidFill>
                  <a:schemeClr val="bg1"/>
                </a:solidFill>
                <a:effectLst/>
              </a:rPr>
              <a:t>Woi</a:t>
            </a:r>
            <a:r>
              <a:rPr lang="en-AU" sz="1600" b="0" i="0" dirty="0">
                <a:solidFill>
                  <a:schemeClr val="bg1"/>
                </a:solidFill>
                <a:effectLst/>
              </a:rPr>
              <a:t>-wurrung and Bunurong peoples (Burnley, </a:t>
            </a:r>
            <a:r>
              <a:rPr lang="en-AU" sz="1600" b="0" i="0" dirty="0" err="1">
                <a:solidFill>
                  <a:schemeClr val="bg1"/>
                </a:solidFill>
                <a:effectLst/>
              </a:rPr>
              <a:t>Fishermans</a:t>
            </a:r>
            <a:r>
              <a:rPr lang="en-AU" sz="1600" b="0" i="0" dirty="0">
                <a:solidFill>
                  <a:schemeClr val="bg1"/>
                </a:solidFill>
                <a:effectLst/>
              </a:rPr>
              <a:t> Bend, Parkville, Southbank and Werribee campuses), the Yorta </a:t>
            </a:r>
            <a:r>
              <a:rPr lang="en-AU" sz="1600" b="0" i="0" dirty="0" err="1">
                <a:solidFill>
                  <a:schemeClr val="bg1"/>
                </a:solidFill>
                <a:effectLst/>
              </a:rPr>
              <a:t>Yorta</a:t>
            </a:r>
            <a:r>
              <a:rPr lang="en-AU" sz="1600" b="0" i="0" dirty="0">
                <a:solidFill>
                  <a:schemeClr val="bg1"/>
                </a:solidFill>
                <a:effectLst/>
              </a:rPr>
              <a:t> Nation (Dookie and Shepparton campuses), and the Dja </a:t>
            </a:r>
            <a:r>
              <a:rPr lang="en-AU" sz="1600" b="0" i="0" dirty="0" err="1">
                <a:solidFill>
                  <a:schemeClr val="bg1"/>
                </a:solidFill>
                <a:effectLst/>
              </a:rPr>
              <a:t>Dja</a:t>
            </a:r>
            <a:r>
              <a:rPr lang="en-AU" sz="1600" b="0" i="0" dirty="0">
                <a:solidFill>
                  <a:schemeClr val="bg1"/>
                </a:solidFill>
                <a:effectLst/>
              </a:rPr>
              <a:t> Wurrung people (Creswick campus).</a:t>
            </a:r>
          </a:p>
          <a:p>
            <a:pPr algn="l" fontAlgn="base"/>
            <a:r>
              <a:rPr lang="en-AU" sz="1600" b="0" i="0" dirty="0">
                <a:solidFill>
                  <a:schemeClr val="bg1"/>
                </a:solidFill>
                <a:effectLst/>
              </a:rPr>
              <a:t> </a:t>
            </a:r>
          </a:p>
          <a:p>
            <a:pPr algn="l" fontAlgn="base"/>
            <a:r>
              <a:rPr lang="en-AU" sz="1600" b="0" i="0" dirty="0">
                <a:solidFill>
                  <a:schemeClr val="bg1"/>
                </a:solidFill>
                <a:effectLst/>
              </a:rPr>
              <a:t>The University also acknowledges and is grateful to the Traditional Owners, Elders and Knowledge Holders of all Indigenous nations and clans who have been instrumental in our reconciliation journey.</a:t>
            </a:r>
          </a:p>
          <a:p>
            <a:pPr algn="l" fontAlgn="base"/>
            <a:r>
              <a:rPr lang="en-AU" sz="1600" b="0" i="0" dirty="0">
                <a:solidFill>
                  <a:schemeClr val="bg1"/>
                </a:solidFill>
                <a:effectLst/>
              </a:rPr>
              <a:t> </a:t>
            </a:r>
          </a:p>
          <a:p>
            <a:pPr algn="l" fontAlgn="base"/>
            <a:r>
              <a:rPr lang="en-AU" sz="1600" b="0" i="0" dirty="0">
                <a:solidFill>
                  <a:schemeClr val="bg1"/>
                </a:solidFill>
                <a:effectLst/>
              </a:rPr>
              <a:t>We recognise the unique place held by Aboriginal and Torres Strait Islander peoples as the original owners and custodians of the lands and waterways across the Australian continent, with histories of continuous connection dating back more than 60,000 years. We also acknowledge their enduring cultural practices of caring for Country.</a:t>
            </a:r>
          </a:p>
          <a:p>
            <a:pPr algn="l" fontAlgn="base"/>
            <a:r>
              <a:rPr lang="en-AU" sz="1600" b="0" i="0" dirty="0">
                <a:solidFill>
                  <a:schemeClr val="bg1"/>
                </a:solidFill>
                <a:effectLst/>
              </a:rPr>
              <a:t> </a:t>
            </a:r>
          </a:p>
          <a:p>
            <a:pPr algn="l" fontAlgn="base"/>
            <a:r>
              <a:rPr lang="en-AU" sz="1600" b="0" i="0" dirty="0">
                <a:solidFill>
                  <a:schemeClr val="bg1"/>
                </a:solidFill>
                <a:effectLst/>
              </a:rPr>
              <a:t>We pay respect to Elders past, present and future, and acknowledge the importance of Indigenous knowledge in the Academy. As a community of researchers, teachers, professional staff and students we are privileged to work and learn every day with Indigenous colleagues and partners.</a:t>
            </a:r>
          </a:p>
          <a:p>
            <a:endParaRPr lang="en-AU" dirty="0"/>
          </a:p>
        </p:txBody>
      </p:sp>
      <p:pic>
        <p:nvPicPr>
          <p:cNvPr id="5" name="Picture 4" descr="A tree in a park&#10;&#10;Description automatically generated">
            <a:extLst>
              <a:ext uri="{FF2B5EF4-FFF2-40B4-BE49-F238E27FC236}">
                <a16:creationId xmlns:a16="http://schemas.microsoft.com/office/drawing/2014/main" id="{22B7B5EB-409D-C364-0E66-735E92752C91}"/>
              </a:ext>
            </a:extLst>
          </p:cNvPr>
          <p:cNvPicPr>
            <a:picLocks noChangeAspect="1"/>
          </p:cNvPicPr>
          <p:nvPr userDrawn="1"/>
        </p:nvPicPr>
        <p:blipFill rotWithShape="1">
          <a:blip r:embed="rId2">
            <a:alphaModFix amt="17000"/>
            <a:extLst>
              <a:ext uri="{28A0092B-C50C-407E-A947-70E740481C1C}">
                <a14:useLocalDpi xmlns:a14="http://schemas.microsoft.com/office/drawing/2010/main"/>
              </a:ext>
            </a:extLst>
          </a:blip>
          <a:srcRect/>
          <a:stretch/>
        </p:blipFill>
        <p:spPr>
          <a:xfrm>
            <a:off x="-3529" y="5829"/>
            <a:ext cx="12199058" cy="6852171"/>
          </a:xfrm>
          <a:prstGeom prst="rect">
            <a:avLst/>
          </a:prstGeom>
        </p:spPr>
      </p:pic>
      <p:pic>
        <p:nvPicPr>
          <p:cNvPr id="6" name="Picture Placeholder 10" descr="Logo&#10;&#10;Description automatically generated">
            <a:extLst>
              <a:ext uri="{FF2B5EF4-FFF2-40B4-BE49-F238E27FC236}">
                <a16:creationId xmlns:a16="http://schemas.microsoft.com/office/drawing/2014/main" id="{72FB4B94-D733-663C-1E58-FF1318E71F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169486464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pyright notic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5BE21A-3472-BF8A-EB42-E260FAD81CC6}"/>
              </a:ext>
            </a:extLst>
          </p:cNvPr>
          <p:cNvSpPr txBox="1"/>
          <p:nvPr userDrawn="1"/>
        </p:nvSpPr>
        <p:spPr>
          <a:xfrm>
            <a:off x="1835696" y="1899350"/>
            <a:ext cx="8520608" cy="3305520"/>
          </a:xfrm>
          <a:prstGeom prst="rect">
            <a:avLst/>
          </a:prstGeom>
          <a:noFill/>
          <a:ln w="15875">
            <a:solidFill>
              <a:schemeClr val="bg1"/>
            </a:solidFill>
          </a:ln>
        </p:spPr>
        <p:txBody>
          <a:bodyPr wrap="square">
            <a:spAutoFit/>
          </a:bodyPr>
          <a:lstStyle/>
          <a:p>
            <a:pPr algn="ctr"/>
            <a:endParaRPr lang="en-GB" sz="1600" b="1" dirty="0">
              <a:solidFill>
                <a:schemeClr val="bg1"/>
              </a:solidFill>
              <a:effectLst/>
              <a:latin typeface="Source Sans 3" panose="020B0303030403020204" pitchFamily="34" charset="0"/>
              <a:ea typeface="Calibri" panose="020F0502020204030204" pitchFamily="34" charset="0"/>
              <a:cs typeface="Arial" panose="020B0604020202020204" pitchFamily="34" charset="0"/>
            </a:endParaRPr>
          </a:p>
          <a:p>
            <a:pPr algn="ctr"/>
            <a:r>
              <a:rPr lang="en-GB" sz="1600" b="1" dirty="0">
                <a:solidFill>
                  <a:schemeClr val="bg1"/>
                </a:solidFill>
                <a:effectLst/>
                <a:latin typeface="Source Sans 3" panose="020B0303030403020204" pitchFamily="34" charset="0"/>
                <a:ea typeface="Calibri" panose="020F0502020204030204" pitchFamily="34" charset="0"/>
                <a:cs typeface="Arial" panose="020B0604020202020204" pitchFamily="34" charset="0"/>
              </a:rPr>
              <a:t>WARNING</a:t>
            </a:r>
            <a:endParaRPr lang="en-AU" sz="1600" dirty="0">
              <a:solidFill>
                <a:schemeClr val="bg1"/>
              </a:solidFill>
              <a:effectLst/>
              <a:latin typeface="Source Sans 3" panose="020B0303030403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solidFill>
                  <a:schemeClr val="bg1"/>
                </a:solidFill>
                <a:effectLst/>
                <a:latin typeface="Source Sans 3" panose="020B0303030403020204" pitchFamily="34" charset="0"/>
                <a:ea typeface="Calibri" panose="020F0502020204030204" pitchFamily="34" charset="0"/>
                <a:cs typeface="Arial" panose="020B0604020202020204" pitchFamily="34" charset="0"/>
              </a:rPr>
              <a:t>This material has been reproduced and communicated to you by or on behalf of the University of Melbourne in accordance with section 113P of the </a:t>
            </a:r>
            <a:r>
              <a:rPr lang="en-GB" sz="1600" i="1" dirty="0">
                <a:solidFill>
                  <a:schemeClr val="bg1"/>
                </a:solidFill>
                <a:effectLst/>
                <a:latin typeface="Source Sans 3" panose="020B0303030403020204" pitchFamily="34" charset="0"/>
                <a:ea typeface="Calibri" panose="020F0502020204030204" pitchFamily="34" charset="0"/>
                <a:cs typeface="Arial" panose="020B0604020202020204" pitchFamily="34" charset="0"/>
              </a:rPr>
              <a:t>Copyright Act 1968</a:t>
            </a:r>
            <a:r>
              <a:rPr lang="en-GB" sz="1600" dirty="0">
                <a:solidFill>
                  <a:schemeClr val="bg1"/>
                </a:solidFill>
                <a:effectLst/>
                <a:latin typeface="Source Sans 3" panose="020B0303030403020204" pitchFamily="34" charset="0"/>
                <a:ea typeface="Calibri" panose="020F0502020204030204" pitchFamily="34" charset="0"/>
                <a:cs typeface="Arial" panose="020B0604020202020204" pitchFamily="34" charset="0"/>
              </a:rPr>
              <a:t> (</a:t>
            </a:r>
            <a:r>
              <a:rPr lang="en-GB" sz="1600" b="1" dirty="0">
                <a:solidFill>
                  <a:schemeClr val="bg1"/>
                </a:solidFill>
                <a:effectLst/>
                <a:latin typeface="Source Sans 3" panose="020B0303030403020204" pitchFamily="34" charset="0"/>
                <a:ea typeface="Calibri" panose="020F0502020204030204" pitchFamily="34" charset="0"/>
                <a:cs typeface="Arial" panose="020B0604020202020204" pitchFamily="34" charset="0"/>
              </a:rPr>
              <a:t>Act</a:t>
            </a:r>
            <a:r>
              <a:rPr lang="en-GB" sz="1600" dirty="0">
                <a:solidFill>
                  <a:schemeClr val="bg1"/>
                </a:solidFill>
                <a:effectLst/>
                <a:latin typeface="Source Sans 3" panose="020B0303030403020204" pitchFamily="34" charset="0"/>
                <a:ea typeface="Calibri" panose="020F0502020204030204" pitchFamily="34" charset="0"/>
                <a:cs typeface="Arial" panose="020B0604020202020204" pitchFamily="34" charset="0"/>
              </a:rPr>
              <a:t>).</a:t>
            </a:r>
            <a:endParaRPr lang="en-AU" sz="1600" dirty="0">
              <a:solidFill>
                <a:schemeClr val="bg1"/>
              </a:solidFill>
              <a:effectLst/>
              <a:latin typeface="Source Sans 3" panose="020B0303030403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solidFill>
                  <a:schemeClr val="bg1"/>
                </a:solidFill>
                <a:effectLst/>
                <a:latin typeface="Source Sans 3" panose="020B0303030403020204" pitchFamily="34" charset="0"/>
                <a:ea typeface="Calibri" panose="020F0502020204030204" pitchFamily="34" charset="0"/>
                <a:cs typeface="Arial" panose="020B0604020202020204" pitchFamily="34" charset="0"/>
              </a:rPr>
              <a:t>The material in this communication may be subject to copyright under the Act. </a:t>
            </a:r>
            <a:endParaRPr lang="en-AU" sz="1600" dirty="0">
              <a:solidFill>
                <a:schemeClr val="bg1"/>
              </a:solidFill>
              <a:effectLst/>
              <a:latin typeface="Source Sans 3" panose="020B0303030403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solidFill>
                  <a:schemeClr val="bg1"/>
                </a:solidFill>
                <a:effectLst/>
                <a:latin typeface="Source Sans 3" panose="020B0303030403020204" pitchFamily="34" charset="0"/>
                <a:ea typeface="Calibri" panose="020F0502020204030204" pitchFamily="34" charset="0"/>
                <a:cs typeface="Arial" panose="020B0604020202020204" pitchFamily="34" charset="0"/>
              </a:rPr>
              <a:t>Any further reproduction or communication of this material by you may be the subject of copyright protection under the Act.</a:t>
            </a:r>
            <a:endParaRPr lang="en-AU" sz="1600" dirty="0">
              <a:solidFill>
                <a:schemeClr val="bg1"/>
              </a:solidFill>
              <a:effectLst/>
              <a:latin typeface="Source Sans 3" panose="020B0303030403020204" pitchFamily="34" charset="0"/>
              <a:ea typeface="Calibri" panose="020F0502020204030204" pitchFamily="34" charset="0"/>
              <a:cs typeface="Arial" panose="020B0604020202020204" pitchFamily="34" charset="0"/>
            </a:endParaRPr>
          </a:p>
          <a:p>
            <a:pPr algn="ctr">
              <a:lnSpc>
                <a:spcPct val="115000"/>
              </a:lnSpc>
            </a:pPr>
            <a:r>
              <a:rPr lang="en-GB" sz="1600" b="1" dirty="0">
                <a:solidFill>
                  <a:schemeClr val="bg1"/>
                </a:solidFill>
                <a:effectLst/>
                <a:latin typeface="Source Sans 3" panose="020B0303030403020204" pitchFamily="34" charset="0"/>
                <a:ea typeface="Calibri" panose="020F0502020204030204" pitchFamily="34" charset="0"/>
                <a:cs typeface="Arial" panose="020B0604020202020204" pitchFamily="34" charset="0"/>
              </a:rPr>
              <a:t> </a:t>
            </a:r>
            <a:endParaRPr lang="en-AU" sz="1600" dirty="0">
              <a:solidFill>
                <a:schemeClr val="bg1"/>
              </a:solidFill>
              <a:effectLst/>
              <a:latin typeface="Source Sans 3" panose="020B0303030403020204" pitchFamily="34" charset="0"/>
              <a:ea typeface="Calibri" panose="020F0502020204030204" pitchFamily="34" charset="0"/>
              <a:cs typeface="Arial" panose="020B0604020202020204" pitchFamily="34" charset="0"/>
            </a:endParaRPr>
          </a:p>
          <a:p>
            <a:pPr algn="ctr">
              <a:lnSpc>
                <a:spcPct val="115000"/>
              </a:lnSpc>
            </a:pPr>
            <a:r>
              <a:rPr lang="en-GB" sz="1600" b="1" dirty="0">
                <a:solidFill>
                  <a:schemeClr val="bg1"/>
                </a:solidFill>
                <a:effectLst/>
                <a:latin typeface="Source Sans 3" panose="020B0303030403020204" pitchFamily="34" charset="0"/>
                <a:ea typeface="Calibri" panose="020F0502020204030204" pitchFamily="34" charset="0"/>
                <a:cs typeface="Arial" panose="020B0604020202020204" pitchFamily="34" charset="0"/>
              </a:rPr>
              <a:t>Do not remove this notice</a:t>
            </a:r>
            <a:endParaRPr lang="en-AU" sz="1600" dirty="0">
              <a:solidFill>
                <a:schemeClr val="bg1"/>
              </a:solidFill>
              <a:effectLst/>
              <a:latin typeface="Source Sans 3" panose="020B0303030403020204" pitchFamily="34" charset="0"/>
              <a:ea typeface="Calibri" panose="020F0502020204030204" pitchFamily="34" charset="0"/>
              <a:cs typeface="Arial" panose="020B0604020202020204" pitchFamily="34" charset="0"/>
            </a:endParaRPr>
          </a:p>
          <a:p>
            <a:r>
              <a:rPr lang="en-AU" sz="1800" dirty="0">
                <a:effectLst/>
                <a:latin typeface="Source Sans 3" panose="020B0303030403020204" pitchFamily="34" charset="0"/>
                <a:ea typeface="Calibri" panose="020F0502020204030204" pitchFamily="34" charset="0"/>
                <a:cs typeface="Times New Roman" panose="02020603050405020304" pitchFamily="18" charset="0"/>
              </a:rPr>
              <a:t> </a:t>
            </a:r>
            <a:endParaRPr lang="en-AU" dirty="0"/>
          </a:p>
        </p:txBody>
      </p:sp>
    </p:spTree>
    <p:extLst>
      <p:ext uri="{BB962C8B-B14F-4D97-AF65-F5344CB8AC3E}">
        <p14:creationId xmlns:p14="http://schemas.microsoft.com/office/powerpoint/2010/main" val="3655893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7687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ver_style1">
    <p:bg>
      <p:bgPr>
        <a:solidFill>
          <a:srgbClr val="102840"/>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[Insert Identifier] | [Insert Report Title]</a:t>
            </a:r>
          </a:p>
        </p:txBody>
      </p:sp>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GB" dirty="0"/>
              <a:t>Click to edit Master title style</a:t>
            </a:r>
            <a:endParaRPr lang="en-AU" dirty="0"/>
          </a:p>
        </p:txBody>
      </p:sp>
      <p:pic>
        <p:nvPicPr>
          <p:cNvPr id="12" name="Picture Placeholder 10" descr="Logo&#10;&#10;Description automatically generated">
            <a:extLst>
              <a:ext uri="{FF2B5EF4-FFF2-40B4-BE49-F238E27FC236}">
                <a16:creationId xmlns:a16="http://schemas.microsoft.com/office/drawing/2014/main" id="{B9E60202-450E-CF2C-601B-7D1A7C9B3D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41682821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Cover_with image_style1">
    <p:bg>
      <p:bgPr>
        <a:solidFill>
          <a:schemeClr val="bg2"/>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E3D3FA08-3353-A72F-AD1D-5DBF1C9647FE}"/>
              </a:ext>
            </a:extLst>
          </p:cNvPr>
          <p:cNvSpPr>
            <a:spLocks noGrp="1"/>
          </p:cNvSpPr>
          <p:nvPr>
            <p:ph type="body" sz="quarter" idx="18"/>
          </p:nvPr>
        </p:nvSpPr>
        <p:spPr>
          <a:xfrm>
            <a:off x="8966079" y="6437192"/>
            <a:ext cx="2880320"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400">
                <a:solidFill>
                  <a:schemeClr val="bg1"/>
                </a:solidFill>
              </a:defRPr>
            </a:lvl3pPr>
            <a:lvl4pPr marL="0" indent="0" algn="r">
              <a:lnSpc>
                <a:spcPct val="100000"/>
              </a:lnSpc>
              <a:spcAft>
                <a:spcPts val="0"/>
              </a:spcAft>
              <a:buFontTx/>
              <a:buNone/>
              <a:defRPr sz="1400">
                <a:solidFill>
                  <a:schemeClr val="bg1"/>
                </a:solidFill>
              </a:defRPr>
            </a:lvl4pPr>
            <a:lvl5pPr marL="0" indent="0" algn="r">
              <a:lnSpc>
                <a:spcPct val="100000"/>
              </a:lnSpc>
              <a:spcAft>
                <a:spcPts val="0"/>
              </a:spcAft>
              <a:buFontTx/>
              <a:buNone/>
              <a:defRPr sz="1400">
                <a:solidFill>
                  <a:schemeClr val="bg1"/>
                </a:solidFill>
              </a:defRPr>
            </a:lvl5pPr>
            <a:lvl6pPr marL="0" indent="0" algn="r">
              <a:lnSpc>
                <a:spcPct val="100000"/>
              </a:lnSpc>
              <a:spcAft>
                <a:spcPts val="0"/>
              </a:spcAft>
              <a:buFontTx/>
              <a:buNone/>
              <a:defRPr sz="1400">
                <a:solidFill>
                  <a:schemeClr val="bg1"/>
                </a:solidFill>
              </a:defRPr>
            </a:lvl6pPr>
            <a:lvl7pPr marL="0" indent="0" algn="r">
              <a:lnSpc>
                <a:spcPct val="100000"/>
              </a:lnSpc>
              <a:spcAft>
                <a:spcPts val="0"/>
              </a:spcAft>
              <a:buFontTx/>
              <a:buNone/>
              <a:defRPr sz="1400">
                <a:solidFill>
                  <a:schemeClr val="bg1"/>
                </a:solidFill>
              </a:defRPr>
            </a:lvl7pPr>
            <a:lvl8pPr marL="0" indent="0" algn="r">
              <a:lnSpc>
                <a:spcPct val="100000"/>
              </a:lnSpc>
              <a:spcAft>
                <a:spcPts val="0"/>
              </a:spcAft>
              <a:buFontTx/>
              <a:buNone/>
              <a:defRPr sz="1400">
                <a:solidFill>
                  <a:schemeClr val="bg1"/>
                </a:solidFill>
              </a:defRPr>
            </a:lvl8pPr>
            <a:lvl9pPr marL="0" indent="0" algn="r">
              <a:lnSpc>
                <a:spcPct val="100000"/>
              </a:lnSpc>
              <a:spcAft>
                <a:spcPts val="0"/>
              </a:spcAft>
              <a:buFontTx/>
              <a:buNone/>
              <a:defRPr sz="1400">
                <a:solidFill>
                  <a:schemeClr val="bg1"/>
                </a:solidFill>
              </a:defRPr>
            </a:lvl9pPr>
          </a:lstStyle>
          <a:p>
            <a:pPr lvl="0"/>
            <a:r>
              <a:rPr lang="en-GB" dirty="0"/>
              <a:t>Click to edit Master text styles</a:t>
            </a:r>
          </a:p>
          <a:p>
            <a:pPr lvl="1"/>
            <a:r>
              <a:rPr lang="en-GB" dirty="0"/>
              <a:t>Second level</a:t>
            </a:r>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[Insert Identifier] | [Insert Report Title]</a:t>
            </a:r>
          </a:p>
        </p:txBody>
      </p:sp>
      <p:pic>
        <p:nvPicPr>
          <p:cNvPr id="6" name="Picture 5" descr="A building with a clock tower&#10;&#10;Description automatically generated">
            <a:extLst>
              <a:ext uri="{FF2B5EF4-FFF2-40B4-BE49-F238E27FC236}">
                <a16:creationId xmlns:a16="http://schemas.microsoft.com/office/drawing/2014/main" id="{539DE1A1-49DF-E58A-6C88-61C3401E0A41}"/>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322875" y="342000"/>
            <a:ext cx="11534887" cy="5791668"/>
          </a:xfrm>
          <a:prstGeom prst="rect">
            <a:avLst/>
          </a:prstGeom>
        </p:spPr>
      </p:pic>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GB" dirty="0"/>
              <a:t>Click to edit Master title style</a:t>
            </a:r>
            <a:endParaRPr lang="en-AU" dirty="0"/>
          </a:p>
        </p:txBody>
      </p:sp>
      <p:pic>
        <p:nvPicPr>
          <p:cNvPr id="5" name="Picture Placeholder 10" descr="Logo&#10;&#10;Description automatically generated">
            <a:extLst>
              <a:ext uri="{FF2B5EF4-FFF2-40B4-BE49-F238E27FC236}">
                <a16:creationId xmlns:a16="http://schemas.microsoft.com/office/drawing/2014/main" id="{30E4AA47-6A18-5856-8B55-31A2F24D6B0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16025266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Divider slide_style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4" name="Picture Placeholder 10" descr="Logo&#10;&#10;Description automatically generated">
            <a:extLst>
              <a:ext uri="{FF2B5EF4-FFF2-40B4-BE49-F238E27FC236}">
                <a16:creationId xmlns:a16="http://schemas.microsoft.com/office/drawing/2014/main" id="{F44244A3-AF35-00C5-3FA8-D6B57DDB2E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dirty="0"/>
              <a:t>Click to edit Master title style</a:t>
            </a:r>
            <a:endParaRPr lang="en-AU" dirty="0"/>
          </a:p>
        </p:txBody>
      </p:sp>
    </p:spTree>
    <p:extLst>
      <p:ext uri="{BB962C8B-B14F-4D97-AF65-F5344CB8AC3E}">
        <p14:creationId xmlns:p14="http://schemas.microsoft.com/office/powerpoint/2010/main" val="2757026002"/>
      </p:ext>
    </p:extLst>
  </p:cSld>
  <p:clrMapOvr>
    <a:masterClrMapping/>
  </p:clrMapOvr>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1">
    <p:spTree>
      <p:nvGrpSpPr>
        <p:cNvPr id="1" name=""/>
        <p:cNvGrpSpPr/>
        <p:nvPr/>
      </p:nvGrpSpPr>
      <p:grpSpPr>
        <a:xfrm>
          <a:off x="0" y="0"/>
          <a:ext cx="0" cy="0"/>
          <a:chOff x="0" y="0"/>
          <a:chExt cx="0" cy="0"/>
        </a:xfrm>
      </p:grpSpPr>
      <p:pic>
        <p:nvPicPr>
          <p:cNvPr id="4" name="Picture 3" descr="A train on the street&#10;&#10;Description automatically generated">
            <a:extLst>
              <a:ext uri="{FF2B5EF4-FFF2-40B4-BE49-F238E27FC236}">
                <a16:creationId xmlns:a16="http://schemas.microsoft.com/office/drawing/2014/main" id="{C21B4368-12D9-57AE-3A1D-DAE6674AE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800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335747554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1">
    <p:spTree>
      <p:nvGrpSpPr>
        <p:cNvPr id="1" name=""/>
        <p:cNvGrpSpPr/>
        <p:nvPr/>
      </p:nvGrpSpPr>
      <p:grpSpPr>
        <a:xfrm>
          <a:off x="0" y="0"/>
          <a:ext cx="0" cy="0"/>
          <a:chOff x="0" y="0"/>
          <a:chExt cx="0" cy="0"/>
        </a:xfrm>
      </p:grpSpPr>
      <p:pic>
        <p:nvPicPr>
          <p:cNvPr id="3" name="Picture 2" descr="A close-up of a building&#10;&#10;Description automatically generated">
            <a:extLst>
              <a:ext uri="{FF2B5EF4-FFF2-40B4-BE49-F238E27FC236}">
                <a16:creationId xmlns:a16="http://schemas.microsoft.com/office/drawing/2014/main" id="{B81EDBD4-C9CF-59CC-461E-DB98C187D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907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5" name="Rectangle 4">
            <a:extLst>
              <a:ext uri="{FF2B5EF4-FFF2-40B4-BE49-F238E27FC236}">
                <a16:creationId xmlns:a16="http://schemas.microsoft.com/office/drawing/2014/main" id="{4EF8F4E9-FAE8-C7F7-EED9-30CA77676534}"/>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pic>
        <p:nvPicPr>
          <p:cNvPr id="7" name="Picture Placeholder 10" descr="Logo&#10;&#10;Description automatically generated">
            <a:extLst>
              <a:ext uri="{FF2B5EF4-FFF2-40B4-BE49-F238E27FC236}">
                <a16:creationId xmlns:a16="http://schemas.microsoft.com/office/drawing/2014/main" id="{21F14F64-41A3-A64C-2463-CAC1DD1F163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CB4A80DB-38E0-359B-9518-DCF2692A96B0}"/>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Tree>
    <p:extLst>
      <p:ext uri="{BB962C8B-B14F-4D97-AF65-F5344CB8AC3E}">
        <p14:creationId xmlns:p14="http://schemas.microsoft.com/office/powerpoint/2010/main" val="202809276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1">
    <p:spTree>
      <p:nvGrpSpPr>
        <p:cNvPr id="1" name=""/>
        <p:cNvGrpSpPr/>
        <p:nvPr/>
      </p:nvGrpSpPr>
      <p:grpSpPr>
        <a:xfrm>
          <a:off x="0" y="0"/>
          <a:ext cx="0" cy="0"/>
          <a:chOff x="0" y="0"/>
          <a:chExt cx="0" cy="0"/>
        </a:xfrm>
      </p:grpSpPr>
      <p:pic>
        <p:nvPicPr>
          <p:cNvPr id="3" name="Picture 2" descr="A group of people walking outside of a building&#10;&#10;Description automatically generated">
            <a:extLst>
              <a:ext uri="{FF2B5EF4-FFF2-40B4-BE49-F238E27FC236}">
                <a16:creationId xmlns:a16="http://schemas.microsoft.com/office/drawing/2014/main" id="{FED4D6B5-F526-F625-9177-15B300C8F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392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5" name="Rectangle 4">
            <a:extLst>
              <a:ext uri="{FF2B5EF4-FFF2-40B4-BE49-F238E27FC236}">
                <a16:creationId xmlns:a16="http://schemas.microsoft.com/office/drawing/2014/main" id="{315C606B-DBD6-6B98-FCEE-3981CBD7676E}"/>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pic>
        <p:nvPicPr>
          <p:cNvPr id="7" name="Picture Placeholder 10" descr="Logo&#10;&#10;Description automatically generated">
            <a:extLst>
              <a:ext uri="{FF2B5EF4-FFF2-40B4-BE49-F238E27FC236}">
                <a16:creationId xmlns:a16="http://schemas.microsoft.com/office/drawing/2014/main" id="{934572BE-6DBB-223D-542C-91D71528A17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D22CA810-7F8C-3D8D-59E6-41512FFA280C}"/>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Tree>
    <p:extLst>
      <p:ext uri="{BB962C8B-B14F-4D97-AF65-F5344CB8AC3E}">
        <p14:creationId xmlns:p14="http://schemas.microsoft.com/office/powerpoint/2010/main" val="4013678701"/>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4_style1">
    <p:spTree>
      <p:nvGrpSpPr>
        <p:cNvPr id="1" name=""/>
        <p:cNvGrpSpPr/>
        <p:nvPr/>
      </p:nvGrpSpPr>
      <p:grpSpPr>
        <a:xfrm>
          <a:off x="0" y="0"/>
          <a:ext cx="0" cy="0"/>
          <a:chOff x="0" y="0"/>
          <a:chExt cx="0" cy="0"/>
        </a:xfrm>
      </p:grpSpPr>
      <p:pic>
        <p:nvPicPr>
          <p:cNvPr id="3" name="Picture 2" descr="A building with many windows&#10;&#10;Description automatically generated">
            <a:extLst>
              <a:ext uri="{FF2B5EF4-FFF2-40B4-BE49-F238E27FC236}">
                <a16:creationId xmlns:a16="http://schemas.microsoft.com/office/drawing/2014/main" id="{4ACB552C-63F8-E9C0-06FA-7DB1F7430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7508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20000"/>
          </a:xfrm>
        </p:spPr>
        <p:txBody>
          <a:bodyPr anchor="ctr" anchorCtr="0"/>
          <a:lstStyle>
            <a:lvl1pPr algn="ctr">
              <a:defRPr>
                <a:solidFill>
                  <a:srgbClr val="C00000"/>
                </a:solidFill>
              </a:defRPr>
            </a:lvl1pPr>
          </a:lstStyle>
          <a:p>
            <a:r>
              <a:rPr lang="en-AU" dirty="0"/>
              <a:t>Click here to insert Image</a:t>
            </a:r>
          </a:p>
        </p:txBody>
      </p:sp>
      <p:sp>
        <p:nvSpPr>
          <p:cNvPr id="5" name="Rectangle 4">
            <a:extLst>
              <a:ext uri="{FF2B5EF4-FFF2-40B4-BE49-F238E27FC236}">
                <a16:creationId xmlns:a16="http://schemas.microsoft.com/office/drawing/2014/main" id="{B961782D-5772-54A1-DB84-FE91617DDF6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7" name="Picture Placeholder 10" descr="Logo&#10;&#10;Description automatically generated">
            <a:extLst>
              <a:ext uri="{FF2B5EF4-FFF2-40B4-BE49-F238E27FC236}">
                <a16:creationId xmlns:a16="http://schemas.microsoft.com/office/drawing/2014/main" id="{337175A6-6452-322F-7BD0-EAA975A8656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19FE526D-CA42-9B67-5F7E-8E810C8A8C49}"/>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95349354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5_style1">
    <p:spTree>
      <p:nvGrpSpPr>
        <p:cNvPr id="1" name=""/>
        <p:cNvGrpSpPr/>
        <p:nvPr/>
      </p:nvGrpSpPr>
      <p:grpSpPr>
        <a:xfrm>
          <a:off x="0" y="0"/>
          <a:ext cx="0" cy="0"/>
          <a:chOff x="0" y="0"/>
          <a:chExt cx="0" cy="0"/>
        </a:xfrm>
      </p:grpSpPr>
      <p:pic>
        <p:nvPicPr>
          <p:cNvPr id="3" name="Picture 2" descr="A large auditorium with blue lights&#10;&#10;Description automatically generated">
            <a:extLst>
              <a:ext uri="{FF2B5EF4-FFF2-40B4-BE49-F238E27FC236}">
                <a16:creationId xmlns:a16="http://schemas.microsoft.com/office/drawing/2014/main" id="{E4A9FC45-DD09-38AB-3B34-9EF99267B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851691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4" name="Rectangle 3">
            <a:extLst>
              <a:ext uri="{FF2B5EF4-FFF2-40B4-BE49-F238E27FC236}">
                <a16:creationId xmlns:a16="http://schemas.microsoft.com/office/drawing/2014/main" id="{D3569B04-81DF-2285-6290-6A1B9AE81DFD}"/>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pic>
        <p:nvPicPr>
          <p:cNvPr id="10" name="Picture Placeholder 10" descr="Logo&#10;&#10;Description automatically generated">
            <a:extLst>
              <a:ext uri="{FF2B5EF4-FFF2-40B4-BE49-F238E27FC236}">
                <a16:creationId xmlns:a16="http://schemas.microsoft.com/office/drawing/2014/main" id="{560B8F70-2D74-855E-E3DD-E1442F6A7D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14" name="Text Placeholder 11">
            <a:extLst>
              <a:ext uri="{FF2B5EF4-FFF2-40B4-BE49-F238E27FC236}">
                <a16:creationId xmlns:a16="http://schemas.microsoft.com/office/drawing/2014/main" id="{2C42A733-BC01-7351-0C78-CD744DE94C58}"/>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Tree>
    <p:extLst>
      <p:ext uri="{BB962C8B-B14F-4D97-AF65-F5344CB8AC3E}">
        <p14:creationId xmlns:p14="http://schemas.microsoft.com/office/powerpoint/2010/main" val="407751967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Content_Dark Mode">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1"/>
                </a:solidFill>
              </a:defRPr>
            </a:lvl1pPr>
          </a:lstStyle>
          <a:p>
            <a:r>
              <a:rPr lang="en-AU" dirty="0"/>
              <a:t>Page [</a:t>
            </a:r>
            <a:fld id="{29D5CE74-914C-4689-99FC-1AEF49CE2B47}" type="slidenum">
              <a:rPr smtClean="0"/>
              <a:pPr/>
              <a:t>‹#›</a:t>
            </a:fld>
            <a:r>
              <a:rPr dirty="0"/>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1"/>
                </a:solidFill>
              </a:defRPr>
            </a:lvl1pPr>
          </a:lstStyle>
          <a:p>
            <a:r>
              <a:rPr lang="en-GB" dirty="0"/>
              <a:t>Click to edit Master title style</a:t>
            </a:r>
            <a:endParaRPr lang="en-AU" dirty="0"/>
          </a:p>
        </p:txBody>
      </p:sp>
    </p:spTree>
    <p:extLst>
      <p:ext uri="{BB962C8B-B14F-4D97-AF65-F5344CB8AC3E}">
        <p14:creationId xmlns:p14="http://schemas.microsoft.com/office/powerpoint/2010/main" val="286756869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Video and Presenter">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a:xfrm>
            <a:off x="345600" y="6437192"/>
            <a:ext cx="4114800" cy="216000"/>
          </a:xfrm>
        </p:spPr>
        <p:txBody>
          <a:bodyPr/>
          <a:lstStyle>
            <a:lvl1pPr>
              <a:defRPr>
                <a:solidFill>
                  <a:schemeClr val="bg2"/>
                </a:solidFill>
              </a:defRPr>
            </a:lvl1p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673806"/>
            <a:ext cx="7405200" cy="44676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GB" dirty="0"/>
              <a:t>Click to edit Master title style</a:t>
            </a:r>
            <a:endParaRPr lang="en-AU" dirty="0"/>
          </a:p>
        </p:txBody>
      </p:sp>
      <p:sp>
        <p:nvSpPr>
          <p:cNvPr id="4" name="Picture Placeholder 7">
            <a:extLst>
              <a:ext uri="{FF2B5EF4-FFF2-40B4-BE49-F238E27FC236}">
                <a16:creationId xmlns:a16="http://schemas.microsoft.com/office/drawing/2014/main" id="{7C6DB685-726F-A1FB-C9B0-00C92EC7F117}"/>
              </a:ext>
            </a:extLst>
          </p:cNvPr>
          <p:cNvSpPr>
            <a:spLocks noGrp="1"/>
          </p:cNvSpPr>
          <p:nvPr>
            <p:ph type="pic" sz="quarter" idx="16" hasCustomPrompt="1"/>
          </p:nvPr>
        </p:nvSpPr>
        <p:spPr>
          <a:xfrm>
            <a:off x="8040217" y="1673806"/>
            <a:ext cx="3806182" cy="4467794"/>
          </a:xfrm>
          <a:blipFill>
            <a:blip r:embed="rId2" cstate="print">
              <a:extLst>
                <a:ext uri="{28A0092B-C50C-407E-A947-70E740481C1C}">
                  <a14:useLocalDpi xmlns:a14="http://schemas.microsoft.com/office/drawing/2010/main" val="0"/>
                </a:ext>
              </a:extLst>
            </a:blip>
            <a:stretch>
              <a:fillRect l="-12818" t="-6998" r="-14598" b="-250"/>
            </a:stretch>
          </a:blipFill>
        </p:spPr>
        <p:txBody>
          <a:bodyPr anchor="ctr" anchorCtr="0"/>
          <a:lstStyle>
            <a:lvl1pPr algn="ctr">
              <a:defRPr/>
            </a:lvl1pPr>
          </a:lstStyle>
          <a:p>
            <a:r>
              <a:rPr lang="en-AU" dirty="0"/>
              <a:t>Click icon to add Image of presenter</a:t>
            </a:r>
          </a:p>
        </p:txBody>
      </p:sp>
      <p:sp>
        <p:nvSpPr>
          <p:cNvPr id="5" name="TextBox 4">
            <a:extLst>
              <a:ext uri="{FF2B5EF4-FFF2-40B4-BE49-F238E27FC236}">
                <a16:creationId xmlns:a16="http://schemas.microsoft.com/office/drawing/2014/main" id="{8D5EAD7E-7B06-ABC7-F34C-50EDEAFC6D52}"/>
              </a:ext>
            </a:extLst>
          </p:cNvPr>
          <p:cNvSpPr txBox="1"/>
          <p:nvPr userDrawn="1"/>
        </p:nvSpPr>
        <p:spPr>
          <a:xfrm>
            <a:off x="4700845" y="6499304"/>
            <a:ext cx="7145554" cy="153888"/>
          </a:xfrm>
          <a:prstGeom prst="rect">
            <a:avLst/>
          </a:prstGeom>
          <a:noFill/>
        </p:spPr>
        <p:txBody>
          <a:bodyPr wrap="square" lIns="0" tIns="0" rIns="0" bIns="0" rtlCol="0">
            <a:spAutoFit/>
          </a:bodyPr>
          <a:lstStyle/>
          <a:p>
            <a:pPr algn="r">
              <a:lnSpc>
                <a:spcPts val="1200"/>
              </a:lnSpc>
            </a:pPr>
            <a:r>
              <a:rPr lang="en-AU" sz="1000"/>
              <a:t>(c) The University of Melbourne &lt;insert year&gt; This content is protected and may not be shared, uploaded, or distributed.</a:t>
            </a:r>
          </a:p>
        </p:txBody>
      </p:sp>
    </p:spTree>
    <p:extLst>
      <p:ext uri="{BB962C8B-B14F-4D97-AF65-F5344CB8AC3E}">
        <p14:creationId xmlns:p14="http://schemas.microsoft.com/office/powerpoint/2010/main" val="1330772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_style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84500"/>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Tree>
    <p:extLst>
      <p:ext uri="{BB962C8B-B14F-4D97-AF65-F5344CB8AC3E}">
        <p14:creationId xmlns:p14="http://schemas.microsoft.com/office/powerpoint/2010/main" val="4154858531"/>
      </p:ext>
    </p:extLst>
  </p:cSld>
  <p:clrMapOvr>
    <a:masterClrMapping/>
  </p:clrMapOvr>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2"/>
                </a:solidFill>
              </a:defRPr>
            </a:lvl1p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2"/>
                </a:solidFill>
              </a:defRPr>
            </a:lvl1pPr>
          </a:lstStyle>
          <a:p>
            <a:r>
              <a:rPr lang="en-AU" dirty="0"/>
              <a:t>Page [</a:t>
            </a:r>
            <a:fld id="{29D5CE74-914C-4689-99FC-1AEF49CE2B47}" type="slidenum">
              <a:rPr smtClean="0"/>
              <a:pPr/>
              <a:t>‹#›</a:t>
            </a:fld>
            <a:r>
              <a:rPr dirty="0"/>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GB" dirty="0"/>
              <a:t>Click to edit Master title style</a:t>
            </a:r>
            <a:endParaRPr lang="en-AU" dirty="0"/>
          </a:p>
        </p:txBody>
      </p:sp>
    </p:spTree>
    <p:extLst>
      <p:ext uri="{BB962C8B-B14F-4D97-AF65-F5344CB8AC3E}">
        <p14:creationId xmlns:p14="http://schemas.microsoft.com/office/powerpoint/2010/main" val="259736896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p>
            <a:r>
              <a:rPr lang="en-AU" dirty="0"/>
              <a:t>Page [</a:t>
            </a:r>
            <a:fld id="{29D5CE74-914C-4689-99FC-1AEF49CE2B47}" type="slidenum">
              <a:rPr smtClean="0"/>
              <a:pPr/>
              <a:t>‹#›</a:t>
            </a:fld>
            <a:r>
              <a:rPr dirty="0"/>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lvl1pPr>
          </a:lstStyle>
          <a:p>
            <a:r>
              <a:rPr lang="en-GB" dirty="0"/>
              <a:t>Click to edit Master title style</a:t>
            </a:r>
            <a:endParaRPr lang="en-AU" dirty="0"/>
          </a:p>
        </p:txBody>
      </p:sp>
    </p:spTree>
    <p:extLst>
      <p:ext uri="{BB962C8B-B14F-4D97-AF65-F5344CB8AC3E}">
        <p14:creationId xmlns:p14="http://schemas.microsoft.com/office/powerpoint/2010/main" val="51539726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nd Two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dirty="0"/>
              <a:t>Page [</a:t>
            </a:r>
            <a:fld id="{29D5CE74-914C-4689-99FC-1AEF49CE2B47}" type="slidenum">
              <a:rPr smtClean="0"/>
              <a:pPr/>
              <a:t>‹#›</a:t>
            </a:fld>
            <a:r>
              <a:rPr dirty="0"/>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lvl1pPr>
          </a:lstStyle>
          <a:p>
            <a:r>
              <a:rPr lang="en-GB" dirty="0"/>
              <a:t>Click to edit Master title style</a:t>
            </a:r>
            <a:endParaRPr lang="en-AU" dirty="0"/>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6219599"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23566467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Content and Image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dirty="0"/>
              <a:t>Page [</a:t>
            </a:r>
            <a:fld id="{29D5CE74-914C-4689-99FC-1AEF49CE2B47}" type="slidenum">
              <a:rPr smtClean="0"/>
              <a:pPr/>
              <a:t>‹#›</a:t>
            </a:fld>
            <a:r>
              <a:rPr dirty="0"/>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lvl1pPr>
          </a:lstStyle>
          <a:p>
            <a:r>
              <a:rPr lang="en-GB" dirty="0"/>
              <a:t>Click to edit Master title style</a:t>
            </a:r>
            <a:endParaRPr lang="en-AU" dirty="0"/>
          </a:p>
        </p:txBody>
      </p:sp>
      <p:sp>
        <p:nvSpPr>
          <p:cNvPr id="6" name="Picture Placeholder 5">
            <a:extLst>
              <a:ext uri="{FF2B5EF4-FFF2-40B4-BE49-F238E27FC236}">
                <a16:creationId xmlns:a16="http://schemas.microsoft.com/office/drawing/2014/main" id="{FC2A53D8-7CC9-C8A8-3494-5EBD660356B9}"/>
              </a:ext>
            </a:extLst>
          </p:cNvPr>
          <p:cNvSpPr>
            <a:spLocks noGrp="1"/>
          </p:cNvSpPr>
          <p:nvPr>
            <p:ph type="pic" sz="quarter" idx="16" hasCustomPrompt="1"/>
          </p:nvPr>
        </p:nvSpPr>
        <p:spPr>
          <a:xfrm>
            <a:off x="6219599" y="1870075"/>
            <a:ext cx="5626800" cy="4273200"/>
          </a:xfrm>
        </p:spPr>
        <p:txBody>
          <a:bodyPr anchor="ctr" anchorCtr="0"/>
          <a:lstStyle>
            <a:lvl1pPr algn="ctr">
              <a:lnSpc>
                <a:spcPts val="1400"/>
              </a:lnSpc>
              <a:defRPr sz="1200"/>
            </a:lvl1pPr>
          </a:lstStyle>
          <a:p>
            <a:r>
              <a:rPr lang="en-AU" dirty="0"/>
              <a:t>Click icon to insert image</a:t>
            </a:r>
          </a:p>
        </p:txBody>
      </p:sp>
    </p:spTree>
    <p:extLst>
      <p:ext uri="{BB962C8B-B14F-4D97-AF65-F5344CB8AC3E}">
        <p14:creationId xmlns:p14="http://schemas.microsoft.com/office/powerpoint/2010/main" val="94488562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387541"/>
          </a:xfrm>
        </p:spPr>
        <p:txBody>
          <a:bodyPr/>
          <a:lstStyle>
            <a:lvl1pPr>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4" cy="388615"/>
          </a:xfrm>
        </p:spPr>
        <p:txBody>
          <a:bodyPr/>
          <a:lstStyle>
            <a:lvl1pPr>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dirty="0"/>
              <a:t>Page [</a:t>
            </a:r>
            <a:fld id="{29D5CE74-914C-4689-99FC-1AEF49CE2B47}" type="slidenum">
              <a:rPr smtClean="0"/>
              <a:pPr/>
              <a:t>‹#›</a:t>
            </a:fld>
            <a:r>
              <a:rPr dirty="0"/>
              <a:t>]</a:t>
            </a:r>
          </a:p>
        </p:txBody>
      </p:sp>
      <p:sp>
        <p:nvSpPr>
          <p:cNvPr id="6" name="Chart Placeholder 5">
            <a:extLst>
              <a:ext uri="{FF2B5EF4-FFF2-40B4-BE49-F238E27FC236}">
                <a16:creationId xmlns:a16="http://schemas.microsoft.com/office/drawing/2014/main" id="{83A92489-4F48-E651-8308-E8A1BEAEF4BD}"/>
              </a:ext>
            </a:extLst>
          </p:cNvPr>
          <p:cNvSpPr>
            <a:spLocks noGrp="1"/>
          </p:cNvSpPr>
          <p:nvPr>
            <p:ph type="chart" sz="quarter" idx="17" hasCustomPrompt="1"/>
          </p:nvPr>
        </p:nvSpPr>
        <p:spPr>
          <a:xfrm>
            <a:off x="345600" y="2573905"/>
            <a:ext cx="5626575" cy="2880320"/>
          </a:xfrm>
        </p:spPr>
        <p:txBody>
          <a:bodyPr anchor="ctr" anchorCtr="0"/>
          <a:lstStyle>
            <a:lvl1pPr algn="ctr">
              <a:defRPr/>
            </a:lvl1pPr>
          </a:lstStyle>
          <a:p>
            <a:r>
              <a:rPr lang="en-AU" dirty="0"/>
              <a:t>Click icon to insert Chart</a:t>
            </a:r>
          </a:p>
        </p:txBody>
      </p:sp>
      <p:sp>
        <p:nvSpPr>
          <p:cNvPr id="9" name="Chart Placeholder 5">
            <a:extLst>
              <a:ext uri="{FF2B5EF4-FFF2-40B4-BE49-F238E27FC236}">
                <a16:creationId xmlns:a16="http://schemas.microsoft.com/office/drawing/2014/main" id="{9D4C9335-8F56-5714-572A-14E7E23CC1AB}"/>
              </a:ext>
            </a:extLst>
          </p:cNvPr>
          <p:cNvSpPr>
            <a:spLocks noGrp="1"/>
          </p:cNvSpPr>
          <p:nvPr>
            <p:ph type="chart" sz="quarter" idx="18" hasCustomPrompt="1"/>
          </p:nvPr>
        </p:nvSpPr>
        <p:spPr>
          <a:xfrm>
            <a:off x="6223381" y="2573905"/>
            <a:ext cx="5623018" cy="2880320"/>
          </a:xfrm>
        </p:spPr>
        <p:txBody>
          <a:bodyPr anchor="ctr" anchorCtr="0"/>
          <a:lstStyle>
            <a:lvl1pPr algn="ctr">
              <a:defRPr/>
            </a:lvl1pPr>
          </a:lstStyle>
          <a:p>
            <a:r>
              <a:rPr lang="en-AU" dirty="0"/>
              <a:t>Click icon to insert Chart</a:t>
            </a:r>
          </a:p>
        </p:txBody>
      </p:sp>
      <p:sp>
        <p:nvSpPr>
          <p:cNvPr id="4" name="Title 3">
            <a:extLst>
              <a:ext uri="{FF2B5EF4-FFF2-40B4-BE49-F238E27FC236}">
                <a16:creationId xmlns:a16="http://schemas.microsoft.com/office/drawing/2014/main" id="{0C4277FC-2AB5-CB23-BC94-BEF3C9536350}"/>
              </a:ext>
            </a:extLst>
          </p:cNvPr>
          <p:cNvSpPr>
            <a:spLocks noGrp="1"/>
          </p:cNvSpPr>
          <p:nvPr>
            <p:ph type="title"/>
          </p:nvPr>
        </p:nvSpPr>
        <p:spPr/>
        <p:txBody>
          <a:bodyPr/>
          <a:lstStyle>
            <a:lvl1pPr>
              <a:defRPr/>
            </a:lvl1pPr>
          </a:lstStyle>
          <a:p>
            <a:r>
              <a:rPr lang="en-GB" dirty="0"/>
              <a:t>Click to edit Master title style</a:t>
            </a:r>
            <a:endParaRPr lang="en-AU" dirty="0"/>
          </a:p>
        </p:txBody>
      </p:sp>
    </p:spTree>
    <p:extLst>
      <p:ext uri="{BB962C8B-B14F-4D97-AF65-F5344CB8AC3E}">
        <p14:creationId xmlns:p14="http://schemas.microsoft.com/office/powerpoint/2010/main" val="326358779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4273200"/>
          </a:xfrm>
        </p:spPr>
        <p:txBody>
          <a:bodyPr/>
          <a:lstStyle>
            <a:lvl1pPr>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3" cy="4273200"/>
          </a:xfrm>
        </p:spPr>
        <p:txBody>
          <a:bodyPr/>
          <a:lstStyle>
            <a:lvl1pPr>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dirty="0"/>
              <a:t>Page [</a:t>
            </a:r>
            <a:fld id="{29D5CE74-914C-4689-99FC-1AEF49CE2B47}" type="slidenum">
              <a:rPr smtClean="0"/>
              <a:pPr/>
              <a:t>‹#›</a:t>
            </a:fld>
            <a:r>
              <a:rPr dirty="0"/>
              <a:t>]</a:t>
            </a:r>
          </a:p>
        </p:txBody>
      </p:sp>
      <p:sp>
        <p:nvSpPr>
          <p:cNvPr id="4" name="Title 3">
            <a:extLst>
              <a:ext uri="{FF2B5EF4-FFF2-40B4-BE49-F238E27FC236}">
                <a16:creationId xmlns:a16="http://schemas.microsoft.com/office/drawing/2014/main" id="{4863FD07-110D-DEB8-85AE-92CD33C072C4}"/>
              </a:ext>
            </a:extLst>
          </p:cNvPr>
          <p:cNvSpPr>
            <a:spLocks noGrp="1"/>
          </p:cNvSpPr>
          <p:nvPr>
            <p:ph type="title"/>
          </p:nvPr>
        </p:nvSpPr>
        <p:spPr/>
        <p:txBody>
          <a:bodyPr/>
          <a:lstStyle>
            <a:lvl1pPr>
              <a:defRPr/>
            </a:lvl1pPr>
          </a:lstStyle>
          <a:p>
            <a:r>
              <a:rPr lang="en-GB" dirty="0"/>
              <a:t>Click to edit Master title style</a:t>
            </a:r>
            <a:endParaRPr lang="en-AU" dirty="0"/>
          </a:p>
        </p:txBody>
      </p:sp>
    </p:spTree>
    <p:extLst>
      <p:ext uri="{BB962C8B-B14F-4D97-AF65-F5344CB8AC3E}">
        <p14:creationId xmlns:p14="http://schemas.microsoft.com/office/powerpoint/2010/main" val="292666618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nd Three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dirty="0"/>
              <a:t>Page [</a:t>
            </a:r>
            <a:fld id="{29D5CE74-914C-4689-99FC-1AEF49CE2B47}" type="slidenum">
              <a:rPr smtClean="0"/>
              <a:pPr/>
              <a:t>‹#›</a:t>
            </a:fld>
            <a:r>
              <a:rPr dirty="0"/>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lvl1pPr>
          </a:lstStyle>
          <a:p>
            <a:r>
              <a:rPr lang="en-GB" dirty="0"/>
              <a:t>Click to edit Master title style</a:t>
            </a:r>
            <a:endParaRPr lang="en-AU" dirty="0"/>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4296000"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5" name="Content Placeholder 6">
            <a:extLst>
              <a:ext uri="{FF2B5EF4-FFF2-40B4-BE49-F238E27FC236}">
                <a16:creationId xmlns:a16="http://schemas.microsoft.com/office/drawing/2014/main" id="{A14B56AF-59AC-1DD7-A515-93236D9D5034}"/>
              </a:ext>
            </a:extLst>
          </p:cNvPr>
          <p:cNvSpPr>
            <a:spLocks noGrp="1"/>
          </p:cNvSpPr>
          <p:nvPr>
            <p:ph sz="quarter" idx="17"/>
          </p:nvPr>
        </p:nvSpPr>
        <p:spPr>
          <a:xfrm>
            <a:off x="8246399"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50437594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3600000" cy="4273200"/>
          </a:xfrm>
        </p:spPr>
        <p:txBody>
          <a:bodyPr/>
          <a:lstStyle>
            <a:lvl1pPr>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4295999" y="1870255"/>
            <a:ext cx="3600000" cy="4273200"/>
          </a:xfrm>
        </p:spPr>
        <p:txBody>
          <a:bodyPr/>
          <a:lstStyle>
            <a:lvl1pPr>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4" name="Content Placeholder 6">
            <a:extLst>
              <a:ext uri="{FF2B5EF4-FFF2-40B4-BE49-F238E27FC236}">
                <a16:creationId xmlns:a16="http://schemas.microsoft.com/office/drawing/2014/main" id="{12B8F049-B051-C3CF-84AF-76D0419ECC4D}"/>
              </a:ext>
            </a:extLst>
          </p:cNvPr>
          <p:cNvSpPr>
            <a:spLocks noGrp="1"/>
          </p:cNvSpPr>
          <p:nvPr>
            <p:ph sz="quarter" idx="16"/>
          </p:nvPr>
        </p:nvSpPr>
        <p:spPr>
          <a:xfrm>
            <a:off x="8246399" y="1870255"/>
            <a:ext cx="3600000" cy="4273200"/>
          </a:xfrm>
        </p:spPr>
        <p:txBody>
          <a:bodyPr/>
          <a:lstStyle>
            <a:lvl1pPr>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6" name="Slide Number Placeholder 5">
            <a:extLst>
              <a:ext uri="{FF2B5EF4-FFF2-40B4-BE49-F238E27FC236}">
                <a16:creationId xmlns:a16="http://schemas.microsoft.com/office/drawing/2014/main" id="{CA6341BC-444F-9260-2F29-DB09F5C10802}"/>
              </a:ext>
            </a:extLst>
          </p:cNvPr>
          <p:cNvSpPr>
            <a:spLocks noGrp="1"/>
          </p:cNvSpPr>
          <p:nvPr>
            <p:ph type="sldNum" sz="quarter" idx="17"/>
          </p:nvPr>
        </p:nvSpPr>
        <p:spPr>
          <a:xfrm>
            <a:off x="10267260" y="6437192"/>
            <a:ext cx="1579139" cy="216000"/>
          </a:xfrm>
        </p:spPr>
        <p:txBody>
          <a:bodyPr/>
          <a:lstStyle/>
          <a:p>
            <a:r>
              <a:rPr lang="en-AU" dirty="0"/>
              <a:t>Page [</a:t>
            </a:r>
            <a:fld id="{29D5CE74-914C-4689-99FC-1AEF49CE2B47}" type="slidenum">
              <a:rPr smtClean="0"/>
              <a:pPr/>
              <a:t>‹#›</a:t>
            </a:fld>
            <a:r>
              <a:rPr dirty="0"/>
              <a:t>]</a:t>
            </a:r>
          </a:p>
        </p:txBody>
      </p:sp>
      <p:sp>
        <p:nvSpPr>
          <p:cNvPr id="8" name="Title 7">
            <a:extLst>
              <a:ext uri="{FF2B5EF4-FFF2-40B4-BE49-F238E27FC236}">
                <a16:creationId xmlns:a16="http://schemas.microsoft.com/office/drawing/2014/main" id="{B997EF1D-2BE4-A99C-D98C-B233628816F3}"/>
              </a:ext>
            </a:extLst>
          </p:cNvPr>
          <p:cNvSpPr>
            <a:spLocks noGrp="1"/>
          </p:cNvSpPr>
          <p:nvPr>
            <p:ph type="title"/>
          </p:nvPr>
        </p:nvSpPr>
        <p:spPr/>
        <p:txBody>
          <a:bodyPr/>
          <a:lstStyle>
            <a:lvl1pPr>
              <a:defRPr/>
            </a:lvl1pPr>
          </a:lstStyle>
          <a:p>
            <a:r>
              <a:rPr lang="en-GB" dirty="0"/>
              <a:t>Click to edit Master title style</a:t>
            </a:r>
            <a:endParaRPr lang="en-AU" dirty="0"/>
          </a:p>
        </p:txBody>
      </p:sp>
    </p:spTree>
    <p:extLst>
      <p:ext uri="{BB962C8B-B14F-4D97-AF65-F5344CB8AC3E}">
        <p14:creationId xmlns:p14="http://schemas.microsoft.com/office/powerpoint/2010/main" val="15124821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Thank you_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1577134" y="1133745"/>
            <a:ext cx="9001001" cy="869091"/>
          </a:xfrm>
        </p:spPr>
        <p:txBody>
          <a:bodyPr/>
          <a:lstStyle>
            <a:lvl1pPr algn="ctr">
              <a:lnSpc>
                <a:spcPts val="5200"/>
              </a:lnSpc>
              <a:defRPr sz="4800">
                <a:solidFill>
                  <a:schemeClr val="bg1"/>
                </a:solidFill>
              </a:defRPr>
            </a:lvl1pPr>
          </a:lstStyle>
          <a:p>
            <a:r>
              <a:rPr lang="en-GB" dirty="0"/>
              <a:t>Click to edit Master title style</a:t>
            </a:r>
            <a:endParaRPr lang="en-AU" dirty="0"/>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6023122"/>
            <a:ext cx="5490611" cy="630070"/>
          </a:xfrm>
        </p:spPr>
        <p:txBody>
          <a:bodyPr anchor="b" anchorCtr="0"/>
          <a:lstStyle>
            <a:lvl1pPr marL="0" algn="l">
              <a:lnSpc>
                <a:spcPct val="100000"/>
              </a:lnSpc>
              <a:spcAft>
                <a:spcPts val="0"/>
              </a:spcAft>
              <a:buFontTx/>
              <a:buNone/>
              <a:defRPr sz="1400" b="0">
                <a:solidFill>
                  <a:schemeClr val="bg1"/>
                </a:solidFill>
              </a:defRPr>
            </a:lvl1pPr>
            <a:lvl2pPr marL="0" algn="l">
              <a:lnSpc>
                <a:spcPct val="100000"/>
              </a:lnSpc>
              <a:spcAft>
                <a:spcPts val="0"/>
              </a:spcAft>
              <a:buFontTx/>
              <a:buNone/>
              <a:defRPr sz="1400" b="0">
                <a:solidFill>
                  <a:schemeClr val="bg1"/>
                </a:solidFill>
              </a:defRPr>
            </a:lvl2pPr>
            <a:lvl3pPr marL="0" indent="0" algn="l">
              <a:lnSpc>
                <a:spcPct val="100000"/>
              </a:lnSpc>
              <a:spcAft>
                <a:spcPts val="0"/>
              </a:spcAft>
              <a:buFontTx/>
              <a:buNone/>
              <a:defRPr sz="1400" b="0">
                <a:solidFill>
                  <a:schemeClr val="bg1"/>
                </a:solidFill>
              </a:defRPr>
            </a:lvl3pPr>
            <a:lvl4pPr marL="0" indent="0" algn="l">
              <a:lnSpc>
                <a:spcPct val="100000"/>
              </a:lnSpc>
              <a:spcAft>
                <a:spcPts val="0"/>
              </a:spcAft>
              <a:buFontTx/>
              <a:buNone/>
              <a:defRPr sz="1400" b="0">
                <a:solidFill>
                  <a:schemeClr val="bg1"/>
                </a:solidFill>
              </a:defRPr>
            </a:lvl4pPr>
            <a:lvl5pPr marL="0" indent="0" algn="l">
              <a:lnSpc>
                <a:spcPct val="100000"/>
              </a:lnSpc>
              <a:spcAft>
                <a:spcPts val="0"/>
              </a:spcAft>
              <a:buFontTx/>
              <a:buNone/>
              <a:defRPr sz="1400" b="0">
                <a:solidFill>
                  <a:schemeClr val="bg1"/>
                </a:solidFill>
              </a:defRPr>
            </a:lvl5pPr>
            <a:lvl6pPr marL="0" indent="0" algn="l">
              <a:lnSpc>
                <a:spcPct val="100000"/>
              </a:lnSpc>
              <a:spcAft>
                <a:spcPts val="0"/>
              </a:spcAft>
              <a:buFontTx/>
              <a:buNone/>
              <a:defRPr sz="1400" b="0">
                <a:solidFill>
                  <a:schemeClr val="bg1"/>
                </a:solidFill>
              </a:defRPr>
            </a:lvl6pPr>
            <a:lvl7pPr marL="0" indent="0" algn="l">
              <a:lnSpc>
                <a:spcPct val="100000"/>
              </a:lnSpc>
              <a:spcAft>
                <a:spcPts val="0"/>
              </a:spcAft>
              <a:buFontTx/>
              <a:buNone/>
              <a:defRPr sz="1400" b="0">
                <a:solidFill>
                  <a:schemeClr val="bg1"/>
                </a:solidFill>
              </a:defRPr>
            </a:lvl7pPr>
            <a:lvl8pPr marL="0" indent="0" algn="l">
              <a:lnSpc>
                <a:spcPct val="100000"/>
              </a:lnSpc>
              <a:spcAft>
                <a:spcPts val="0"/>
              </a:spcAft>
              <a:buFontTx/>
              <a:buNone/>
              <a:defRPr sz="1400" b="0">
                <a:solidFill>
                  <a:schemeClr val="bg1"/>
                </a:solidFill>
              </a:defRPr>
            </a:lvl8pPr>
            <a:lvl9pPr marL="0" indent="0" algn="l">
              <a:lnSpc>
                <a:spcPct val="100000"/>
              </a:lnSpc>
              <a:spcAft>
                <a:spcPts val="0"/>
              </a:spcAft>
              <a:buFontTx/>
              <a:buNone/>
              <a:defRPr sz="1400" b="0">
                <a:solidFill>
                  <a:schemeClr val="bg1"/>
                </a:solidFill>
              </a:defRPr>
            </a:lvl9pPr>
          </a:lstStyle>
          <a:p>
            <a:pPr lvl="0"/>
            <a:r>
              <a:rPr lang="en-US" dirty="0"/>
              <a:t>[Collaborator/partner relationship disclaimer]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
        <p:nvSpPr>
          <p:cNvPr id="9" name="Text Placeholder 10">
            <a:extLst>
              <a:ext uri="{FF2B5EF4-FFF2-40B4-BE49-F238E27FC236}">
                <a16:creationId xmlns:a16="http://schemas.microsoft.com/office/drawing/2014/main" id="{E98D57ED-F6FA-0853-C0FA-554B2313321E}"/>
              </a:ext>
            </a:extLst>
          </p:cNvPr>
          <p:cNvSpPr>
            <a:spLocks noGrp="1"/>
          </p:cNvSpPr>
          <p:nvPr>
            <p:ph type="body" sz="quarter" idx="18" hasCustomPrompt="1"/>
          </p:nvPr>
        </p:nvSpPr>
        <p:spPr>
          <a:xfrm>
            <a:off x="6231015" y="6437192"/>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dirty="0"/>
              <a:t>CRICOS: 00116K</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Tree>
    <p:extLst>
      <p:ext uri="{BB962C8B-B14F-4D97-AF65-F5344CB8AC3E}">
        <p14:creationId xmlns:p14="http://schemas.microsoft.com/office/powerpoint/2010/main" val="242433753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Thank you_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345599" y="489679"/>
            <a:ext cx="11500799" cy="869091"/>
          </a:xfrm>
        </p:spPr>
        <p:txBody>
          <a:bodyPr/>
          <a:lstStyle>
            <a:lvl1pPr algn="ctr">
              <a:lnSpc>
                <a:spcPts val="5200"/>
              </a:lnSpc>
              <a:defRPr sz="4800">
                <a:solidFill>
                  <a:schemeClr val="bg1"/>
                </a:solidFill>
              </a:defRPr>
            </a:lvl1pPr>
          </a:lstStyle>
          <a:p>
            <a:r>
              <a:rPr lang="en-GB" dirty="0"/>
              <a:t>Click to edit Master title style</a:t>
            </a:r>
            <a:endParaRPr lang="en-AU" dirty="0"/>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5850353"/>
            <a:ext cx="5265585" cy="365012"/>
          </a:xfrm>
        </p:spPr>
        <p:txBody>
          <a:bodyPr anchor="t" anchorCtr="0"/>
          <a:lstStyle>
            <a:lvl1pPr marL="0" algn="l">
              <a:lnSpc>
                <a:spcPct val="100000"/>
              </a:lnSpc>
              <a:spcAft>
                <a:spcPts val="0"/>
              </a:spcAft>
              <a:buFontTx/>
              <a:buNone/>
              <a:defRPr sz="2000" b="0">
                <a:solidFill>
                  <a:schemeClr val="bg1"/>
                </a:solidFill>
              </a:defRPr>
            </a:lvl1pPr>
            <a:lvl2pPr marL="0" algn="l">
              <a:lnSpc>
                <a:spcPct val="100000"/>
              </a:lnSpc>
              <a:spcAft>
                <a:spcPts val="0"/>
              </a:spcAft>
              <a:buFontTx/>
              <a:buNone/>
              <a:defRPr sz="2000" b="0">
                <a:solidFill>
                  <a:schemeClr val="bg1"/>
                </a:solidFill>
              </a:defRPr>
            </a:lvl2pPr>
            <a:lvl3pPr marL="0" indent="0" algn="l">
              <a:lnSpc>
                <a:spcPct val="100000"/>
              </a:lnSpc>
              <a:spcAft>
                <a:spcPts val="0"/>
              </a:spcAft>
              <a:buFontTx/>
              <a:buNone/>
              <a:defRPr sz="2000" b="0">
                <a:solidFill>
                  <a:schemeClr val="bg1"/>
                </a:solidFill>
              </a:defRPr>
            </a:lvl3pPr>
            <a:lvl4pPr marL="0" indent="0" algn="l">
              <a:lnSpc>
                <a:spcPct val="100000"/>
              </a:lnSpc>
              <a:spcAft>
                <a:spcPts val="0"/>
              </a:spcAft>
              <a:buFontTx/>
              <a:buNone/>
              <a:defRPr sz="2000" b="0">
                <a:solidFill>
                  <a:schemeClr val="bg1"/>
                </a:solidFill>
              </a:defRPr>
            </a:lvl4pPr>
            <a:lvl5pPr marL="0" indent="0" algn="l">
              <a:lnSpc>
                <a:spcPct val="100000"/>
              </a:lnSpc>
              <a:spcAft>
                <a:spcPts val="0"/>
              </a:spcAft>
              <a:buFontTx/>
              <a:buNone/>
              <a:defRPr sz="2000" b="0">
                <a:solidFill>
                  <a:schemeClr val="bg1"/>
                </a:solidFill>
              </a:defRPr>
            </a:lvl5pPr>
            <a:lvl6pPr marL="0" indent="0" algn="l">
              <a:lnSpc>
                <a:spcPct val="100000"/>
              </a:lnSpc>
              <a:spcAft>
                <a:spcPts val="0"/>
              </a:spcAft>
              <a:buFontTx/>
              <a:buNone/>
              <a:defRPr sz="2000" b="0">
                <a:solidFill>
                  <a:schemeClr val="bg1"/>
                </a:solidFill>
              </a:defRPr>
            </a:lvl6pPr>
            <a:lvl7pPr marL="0" indent="0" algn="l">
              <a:lnSpc>
                <a:spcPct val="100000"/>
              </a:lnSpc>
              <a:spcAft>
                <a:spcPts val="0"/>
              </a:spcAft>
              <a:buFontTx/>
              <a:buNone/>
              <a:defRPr sz="2000" b="0">
                <a:solidFill>
                  <a:schemeClr val="bg1"/>
                </a:solidFill>
              </a:defRPr>
            </a:lvl7pPr>
            <a:lvl8pPr marL="0" indent="0" algn="l">
              <a:lnSpc>
                <a:spcPct val="100000"/>
              </a:lnSpc>
              <a:spcAft>
                <a:spcPts val="0"/>
              </a:spcAft>
              <a:buFontTx/>
              <a:buNone/>
              <a:defRPr sz="2000" b="0">
                <a:solidFill>
                  <a:schemeClr val="bg1"/>
                </a:solidFill>
              </a:defRPr>
            </a:lvl8pPr>
            <a:lvl9pPr marL="0" indent="0" algn="l">
              <a:lnSpc>
                <a:spcPct val="100000"/>
              </a:lnSpc>
              <a:spcAft>
                <a:spcPts val="0"/>
              </a:spcAft>
              <a:buFontTx/>
              <a:buNone/>
              <a:defRPr sz="2000" b="0">
                <a:solidFill>
                  <a:schemeClr val="bg1"/>
                </a:solidFill>
              </a:defRPr>
            </a:lvl9pPr>
          </a:lstStyle>
          <a:p>
            <a:pPr lvl="0"/>
            <a:r>
              <a:rPr lang="en-AU" dirty="0"/>
              <a:t>[Copyright, CTA or other information/notices]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
        <p:nvSpPr>
          <p:cNvPr id="2" name="Content Placeholder 7">
            <a:extLst>
              <a:ext uri="{FF2B5EF4-FFF2-40B4-BE49-F238E27FC236}">
                <a16:creationId xmlns:a16="http://schemas.microsoft.com/office/drawing/2014/main" id="{BBF3D5F6-94BD-ACED-7F35-959B5B93BD76}"/>
              </a:ext>
            </a:extLst>
          </p:cNvPr>
          <p:cNvSpPr>
            <a:spLocks noGrp="1"/>
          </p:cNvSpPr>
          <p:nvPr>
            <p:ph sz="quarter" idx="20"/>
          </p:nvPr>
        </p:nvSpPr>
        <p:spPr>
          <a:xfrm>
            <a:off x="4678967" y="2266086"/>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pic>
        <p:nvPicPr>
          <p:cNvPr id="5" name="Picture Placeholder 6" descr="Logo&#10;&#10;Description automatically generated">
            <a:extLst>
              <a:ext uri="{FF2B5EF4-FFF2-40B4-BE49-F238E27FC236}">
                <a16:creationId xmlns:a16="http://schemas.microsoft.com/office/drawing/2014/main" id="{E3F816A6-DD62-1263-EF40-8DEE9FBC6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1315442" y="2266086"/>
            <a:ext cx="2385265" cy="2373856"/>
          </a:xfrm>
          <a:prstGeom prst="rect">
            <a:avLst/>
          </a:prstGeom>
        </p:spPr>
      </p:pic>
      <p:sp>
        <p:nvSpPr>
          <p:cNvPr id="7" name="Content Placeholder 7">
            <a:extLst>
              <a:ext uri="{FF2B5EF4-FFF2-40B4-BE49-F238E27FC236}">
                <a16:creationId xmlns:a16="http://schemas.microsoft.com/office/drawing/2014/main" id="{BCABDFB2-774F-9F26-0537-DFF1E88D8406}"/>
              </a:ext>
            </a:extLst>
          </p:cNvPr>
          <p:cNvSpPr>
            <a:spLocks noGrp="1"/>
          </p:cNvSpPr>
          <p:nvPr>
            <p:ph sz="quarter" idx="21"/>
          </p:nvPr>
        </p:nvSpPr>
        <p:spPr>
          <a:xfrm>
            <a:off x="8040216" y="2262385"/>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4" name="Text Placeholder 10">
            <a:extLst>
              <a:ext uri="{FF2B5EF4-FFF2-40B4-BE49-F238E27FC236}">
                <a16:creationId xmlns:a16="http://schemas.microsoft.com/office/drawing/2014/main" id="{F892BB12-1705-BD7B-229D-BF067F242181}"/>
              </a:ext>
            </a:extLst>
          </p:cNvPr>
          <p:cNvSpPr>
            <a:spLocks noGrp="1"/>
          </p:cNvSpPr>
          <p:nvPr>
            <p:ph type="body" sz="quarter" idx="18" hasCustomPrompt="1"/>
          </p:nvPr>
        </p:nvSpPr>
        <p:spPr>
          <a:xfrm>
            <a:off x="6231015" y="5999365"/>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dirty="0"/>
              <a:t>CRICOS: 00116K</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Tree>
    <p:extLst>
      <p:ext uri="{BB962C8B-B14F-4D97-AF65-F5344CB8AC3E}">
        <p14:creationId xmlns:p14="http://schemas.microsoft.com/office/powerpoint/2010/main" val="69855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39832"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21501597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opyright notice 2">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574486-8652-716C-61C2-985D79E5DEEF}"/>
              </a:ext>
            </a:extLst>
          </p:cNvPr>
          <p:cNvSpPr txBox="1"/>
          <p:nvPr userDrawn="1"/>
        </p:nvSpPr>
        <p:spPr>
          <a:xfrm>
            <a:off x="345600" y="4183343"/>
            <a:ext cx="2310675" cy="200055"/>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(c) The University of Melbourne</a:t>
            </a:r>
            <a:endParaRPr lang="en-AU" sz="1300">
              <a:latin typeface="+mn-lt"/>
            </a:endParaRPr>
          </a:p>
        </p:txBody>
      </p:sp>
      <p:sp>
        <p:nvSpPr>
          <p:cNvPr id="6" name="Text Placeholder 5">
            <a:extLst>
              <a:ext uri="{FF2B5EF4-FFF2-40B4-BE49-F238E27FC236}">
                <a16:creationId xmlns:a16="http://schemas.microsoft.com/office/drawing/2014/main" id="{9AB091FC-4E25-7936-CC06-27124E717614}"/>
              </a:ext>
            </a:extLst>
          </p:cNvPr>
          <p:cNvSpPr>
            <a:spLocks noGrp="1"/>
          </p:cNvSpPr>
          <p:nvPr>
            <p:ph type="body" sz="quarter" idx="19" hasCustomPrompt="1"/>
          </p:nvPr>
        </p:nvSpPr>
        <p:spPr>
          <a:xfrm>
            <a:off x="2699196" y="4182849"/>
            <a:ext cx="1192703" cy="216000"/>
          </a:xfrm>
        </p:spPr>
        <p:txBody>
          <a:bodyPr/>
          <a:lstStyle>
            <a:lvl1pPr marL="0">
              <a:lnSpc>
                <a:spcPct val="100000"/>
              </a:lnSpc>
              <a:spcAft>
                <a:spcPts val="0"/>
              </a:spcAft>
              <a:buFontTx/>
              <a:buNone/>
              <a:defRPr sz="1300" b="0">
                <a:solidFill>
                  <a:schemeClr val="bg1"/>
                </a:solidFill>
              </a:defRPr>
            </a:lvl1pPr>
            <a:lvl2pPr marL="0">
              <a:lnSpc>
                <a:spcPct val="100000"/>
              </a:lnSpc>
              <a:spcAft>
                <a:spcPts val="0"/>
              </a:spcAft>
              <a:buFontTx/>
              <a:buNone/>
              <a:defRPr sz="1300" b="0">
                <a:solidFill>
                  <a:schemeClr val="bg1"/>
                </a:solidFill>
              </a:defRPr>
            </a:lvl2pPr>
            <a:lvl3pPr marL="0" indent="0">
              <a:lnSpc>
                <a:spcPct val="100000"/>
              </a:lnSpc>
              <a:spcAft>
                <a:spcPts val="0"/>
              </a:spcAft>
              <a:buFontTx/>
              <a:buNone/>
              <a:defRPr sz="1300" b="0">
                <a:solidFill>
                  <a:schemeClr val="bg1"/>
                </a:solidFill>
              </a:defRPr>
            </a:lvl3pPr>
            <a:lvl4pPr marL="0" indent="0">
              <a:lnSpc>
                <a:spcPct val="100000"/>
              </a:lnSpc>
              <a:spcAft>
                <a:spcPts val="0"/>
              </a:spcAft>
              <a:buFontTx/>
              <a:buNone/>
              <a:defRPr sz="1300" b="0">
                <a:solidFill>
                  <a:schemeClr val="bg1"/>
                </a:solidFill>
              </a:defRPr>
            </a:lvl4pPr>
            <a:lvl5pPr marL="0" indent="0">
              <a:lnSpc>
                <a:spcPct val="100000"/>
              </a:lnSpc>
              <a:spcAft>
                <a:spcPts val="0"/>
              </a:spcAft>
              <a:buFontTx/>
              <a:buNone/>
              <a:defRPr sz="1300" b="0">
                <a:solidFill>
                  <a:schemeClr val="bg1"/>
                </a:solidFill>
              </a:defRPr>
            </a:lvl5pPr>
            <a:lvl6pPr marL="0" indent="0">
              <a:lnSpc>
                <a:spcPct val="100000"/>
              </a:lnSpc>
              <a:spcAft>
                <a:spcPts val="0"/>
              </a:spcAft>
              <a:buFontTx/>
              <a:buNone/>
              <a:defRPr sz="1300" b="0">
                <a:solidFill>
                  <a:schemeClr val="bg1"/>
                </a:solidFill>
              </a:defRPr>
            </a:lvl6pPr>
            <a:lvl7pPr marL="0" indent="0">
              <a:lnSpc>
                <a:spcPct val="100000"/>
              </a:lnSpc>
              <a:spcAft>
                <a:spcPts val="0"/>
              </a:spcAft>
              <a:buFontTx/>
              <a:buNone/>
              <a:defRPr sz="1300" b="0">
                <a:solidFill>
                  <a:schemeClr val="bg1"/>
                </a:solidFill>
              </a:defRPr>
            </a:lvl7pPr>
            <a:lvl8pPr marL="0" indent="0">
              <a:lnSpc>
                <a:spcPct val="100000"/>
              </a:lnSpc>
              <a:spcAft>
                <a:spcPts val="0"/>
              </a:spcAft>
              <a:buFontTx/>
              <a:buNone/>
              <a:defRPr sz="1300" b="0">
                <a:solidFill>
                  <a:schemeClr val="bg1"/>
                </a:solidFill>
              </a:defRPr>
            </a:lvl8pPr>
            <a:lvl9pPr marL="0" indent="0">
              <a:lnSpc>
                <a:spcPct val="100000"/>
              </a:lnSpc>
              <a:spcAft>
                <a:spcPts val="0"/>
              </a:spcAft>
              <a:buFontTx/>
              <a:buNone/>
              <a:defRPr sz="1300" b="0">
                <a:solidFill>
                  <a:schemeClr val="bg1"/>
                </a:solidFill>
              </a:defRPr>
            </a:lvl9pPr>
          </a:lstStyle>
          <a:p>
            <a:pPr lvl="0"/>
            <a:r>
              <a:rPr lang="en-US" dirty="0"/>
              <a:t>2023</a:t>
            </a:r>
          </a:p>
        </p:txBody>
      </p:sp>
      <p:sp>
        <p:nvSpPr>
          <p:cNvPr id="5" name="TextBox 4">
            <a:extLst>
              <a:ext uri="{FF2B5EF4-FFF2-40B4-BE49-F238E27FC236}">
                <a16:creationId xmlns:a16="http://schemas.microsoft.com/office/drawing/2014/main" id="{C92EDEFF-E4AC-F752-A7F7-6FDA4F7FAD96}"/>
              </a:ext>
            </a:extLst>
          </p:cNvPr>
          <p:cNvSpPr txBox="1"/>
          <p:nvPr userDrawn="1"/>
        </p:nvSpPr>
        <p:spPr>
          <a:xfrm>
            <a:off x="345600" y="4383609"/>
            <a:ext cx="6740510" cy="1600438"/>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This material is protected by copyright. Unless indicated otherwise, the University of Melbourne owns the copyright subsisting in the work.  Other than for the purposes permitted under the Copyright Act 1968, you are prohibited from downloading, republishing, retransmitting, reproducing or otherwise using any of the materials included in the work as standalone files. Sharing University teaching materials with third-parties, including uploading lecture notes, slides or recordings to websites constitutes academic misconduct and may be subject to penalties.  For more  information: </a:t>
            </a:r>
            <a:r>
              <a:rPr lang="en-AU" sz="1300" u="sng">
                <a:solidFill>
                  <a:schemeClr val="bg1"/>
                </a:solidFill>
                <a:effectLst/>
                <a:latin typeface="+mn-lt"/>
                <a:ea typeface="Times New Roman" panose="02020603050405020304" pitchFamily="18" charset="0"/>
                <a:hlinkClick r:id="rId2" tooltip="https://academicintegrity.unimelb.edu.au/">
                  <a:extLst>
                    <a:ext uri="{A12FA001-AC4F-418D-AE19-62706E023703}">
                      <ahyp:hlinkClr xmlns:ahyp="http://schemas.microsoft.com/office/drawing/2018/hyperlinkcolor" val="tx"/>
                    </a:ext>
                  </a:extLst>
                </a:hlinkClick>
              </a:rPr>
              <a:t>Academic Integrity at the University of Melbourne</a:t>
            </a:r>
            <a:endParaRPr lang="en-AU" sz="1300">
              <a:latin typeface="+mn-lt"/>
            </a:endParaRPr>
          </a:p>
        </p:txBody>
      </p:sp>
      <p:sp>
        <p:nvSpPr>
          <p:cNvPr id="7" name="TextBox 6">
            <a:extLst>
              <a:ext uri="{FF2B5EF4-FFF2-40B4-BE49-F238E27FC236}">
                <a16:creationId xmlns:a16="http://schemas.microsoft.com/office/drawing/2014/main" id="{28028CA4-95B8-600A-C697-0F46636ABD89}"/>
              </a:ext>
            </a:extLst>
          </p:cNvPr>
          <p:cNvSpPr txBox="1"/>
          <p:nvPr userDrawn="1"/>
        </p:nvSpPr>
        <p:spPr>
          <a:xfrm>
            <a:off x="344500" y="5962159"/>
            <a:ext cx="6740510" cy="400110"/>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Requests and enquiries concerning reproduction and rights should be addressed to the University Copyright Office, The University of Melbourne: </a:t>
            </a:r>
            <a:r>
              <a:rPr lang="en-AU" sz="1300" u="sng">
                <a:solidFill>
                  <a:schemeClr val="bg1"/>
                </a:solidFill>
                <a:effectLst/>
                <a:latin typeface="+mn-lt"/>
                <a:ea typeface="Times New Roman" panose="02020603050405020304" pitchFamily="18" charset="0"/>
                <a:hlinkClick r:id="rId3">
                  <a:extLst>
                    <a:ext uri="{A12FA001-AC4F-418D-AE19-62706E023703}">
                      <ahyp:hlinkClr xmlns:ahyp="http://schemas.microsoft.com/office/drawing/2018/hyperlinkcolor" val="tx"/>
                    </a:ext>
                  </a:extLst>
                </a:hlinkClick>
              </a:rPr>
              <a:t>copyright-office@unimelb.edu.au</a:t>
            </a:r>
            <a:endParaRPr lang="en-AU" sz="1300">
              <a:latin typeface="+mn-lt"/>
            </a:endParaRPr>
          </a:p>
        </p:txBody>
      </p:sp>
      <p:sp>
        <p:nvSpPr>
          <p:cNvPr id="3" name="Text Placeholder 10">
            <a:extLst>
              <a:ext uri="{FF2B5EF4-FFF2-40B4-BE49-F238E27FC236}">
                <a16:creationId xmlns:a16="http://schemas.microsoft.com/office/drawing/2014/main" id="{9C45E1F2-EF0D-321D-535C-967DD7ADCCEB}"/>
              </a:ext>
            </a:extLst>
          </p:cNvPr>
          <p:cNvSpPr>
            <a:spLocks noGrp="1"/>
          </p:cNvSpPr>
          <p:nvPr>
            <p:ph type="body" sz="quarter" idx="18" hasCustomPrompt="1"/>
          </p:nvPr>
        </p:nvSpPr>
        <p:spPr>
          <a:xfrm>
            <a:off x="7671175" y="6167945"/>
            <a:ext cx="417522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dirty="0"/>
              <a:t>CRICOS: 00116K</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Tree>
    <p:extLst>
      <p:ext uri="{BB962C8B-B14F-4D97-AF65-F5344CB8AC3E}">
        <p14:creationId xmlns:p14="http://schemas.microsoft.com/office/powerpoint/2010/main" val="326383616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92753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Cover_style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84500"/>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Tree>
    <p:extLst>
      <p:ext uri="{BB962C8B-B14F-4D97-AF65-F5344CB8AC3E}">
        <p14:creationId xmlns:p14="http://schemas.microsoft.com/office/powerpoint/2010/main" val="3787014686"/>
      </p:ext>
    </p:extLst>
  </p:cSld>
  <p:clrMapOvr>
    <a:masterClrMapping/>
  </p:clrMapOvr>
  <p:extLst>
    <p:ext uri="{DCECCB84-F9BA-43D5-87BE-67443E8EF086}">
      <p15:sldGuideLst xmlns:p15="http://schemas.microsoft.com/office/powerpoint/2012/main"/>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39832"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189331362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2_Divider_with image1_style2">
    <p:spTree>
      <p:nvGrpSpPr>
        <p:cNvPr id="1" name=""/>
        <p:cNvGrpSpPr/>
        <p:nvPr/>
      </p:nvGrpSpPr>
      <p:grpSpPr>
        <a:xfrm>
          <a:off x="0" y="0"/>
          <a:ext cx="0" cy="0"/>
          <a:chOff x="0" y="0"/>
          <a:chExt cx="0" cy="0"/>
        </a:xfrm>
      </p:grpSpPr>
      <p:pic>
        <p:nvPicPr>
          <p:cNvPr id="4" name="Picture 3" descr="A statue of a person&#10;&#10;Description automatically generated">
            <a:extLst>
              <a:ext uri="{FF2B5EF4-FFF2-40B4-BE49-F238E27FC236}">
                <a16:creationId xmlns:a16="http://schemas.microsoft.com/office/drawing/2014/main" id="{64F275E5-53E4-CE84-BFBA-2BC612A005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7361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393877135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3_Divider_with image1_style2">
    <p:spTree>
      <p:nvGrpSpPr>
        <p:cNvPr id="1" name=""/>
        <p:cNvGrpSpPr/>
        <p:nvPr/>
      </p:nvGrpSpPr>
      <p:grpSpPr>
        <a:xfrm>
          <a:off x="0" y="0"/>
          <a:ext cx="0" cy="0"/>
          <a:chOff x="0" y="0"/>
          <a:chExt cx="0" cy="0"/>
        </a:xfrm>
      </p:grpSpPr>
      <p:pic>
        <p:nvPicPr>
          <p:cNvPr id="9" name="Picture 8" descr="A close-up of a hand pointing at a model&#10;&#10;Description automatically generated">
            <a:extLst>
              <a:ext uri="{FF2B5EF4-FFF2-40B4-BE49-F238E27FC236}">
                <a16:creationId xmlns:a16="http://schemas.microsoft.com/office/drawing/2014/main" id="{BD33C0EC-1329-DF67-CC34-2186429DEB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302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123443028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dirty="0"/>
              <a:t>Click to edit Master title style</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865156123"/>
      </p:ext>
    </p:extLst>
  </p:cSld>
  <p:clrMapOvr>
    <a:masterClrMapping/>
  </p:clrMapOvr>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Cover_style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2558586325"/>
      </p:ext>
    </p:extLst>
  </p:cSld>
  <p:clrMapOvr>
    <a:masterClrMapping/>
  </p:clrMapOvr>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3">
    <p:spTree>
      <p:nvGrpSpPr>
        <p:cNvPr id="1" name=""/>
        <p:cNvGrpSpPr/>
        <p:nvPr/>
      </p:nvGrpSpPr>
      <p:grpSpPr>
        <a:xfrm>
          <a:off x="0" y="0"/>
          <a:ext cx="0" cy="0"/>
          <a:chOff x="0" y="0"/>
          <a:chExt cx="0" cy="0"/>
        </a:xfrm>
      </p:grpSpPr>
      <p:pic>
        <p:nvPicPr>
          <p:cNvPr id="13" name="Picture 12" descr="A group of people sitting in a room&#10;&#10;Description automatically generated">
            <a:extLst>
              <a:ext uri="{FF2B5EF4-FFF2-40B4-BE49-F238E27FC236}">
                <a16:creationId xmlns:a16="http://schemas.microsoft.com/office/drawing/2014/main" id="{28BDE54C-00E9-5879-B7AA-CBAEB4B20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833715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366789886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3">
    <p:spTree>
      <p:nvGrpSpPr>
        <p:cNvPr id="1" name=""/>
        <p:cNvGrpSpPr/>
        <p:nvPr/>
      </p:nvGrpSpPr>
      <p:grpSpPr>
        <a:xfrm>
          <a:off x="0" y="0"/>
          <a:ext cx="0" cy="0"/>
          <a:chOff x="0" y="0"/>
          <a:chExt cx="0" cy="0"/>
        </a:xfrm>
      </p:grpSpPr>
      <p:pic>
        <p:nvPicPr>
          <p:cNvPr id="9" name="Picture 8" descr="A building with a curved roof&#10;&#10;Description automatically generated">
            <a:extLst>
              <a:ext uri="{FF2B5EF4-FFF2-40B4-BE49-F238E27FC236}">
                <a16:creationId xmlns:a16="http://schemas.microsoft.com/office/drawing/2014/main" id="{7C32C17A-0B3D-3605-0770-718372FF1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01253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405794623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Divider_with image1_style2">
    <p:spTree>
      <p:nvGrpSpPr>
        <p:cNvPr id="1" name=""/>
        <p:cNvGrpSpPr/>
        <p:nvPr/>
      </p:nvGrpSpPr>
      <p:grpSpPr>
        <a:xfrm>
          <a:off x="0" y="0"/>
          <a:ext cx="0" cy="0"/>
          <a:chOff x="0" y="0"/>
          <a:chExt cx="0" cy="0"/>
        </a:xfrm>
      </p:grpSpPr>
      <p:pic>
        <p:nvPicPr>
          <p:cNvPr id="4" name="Picture 3" descr="A statue of a person&#10;&#10;Description automatically generated">
            <a:extLst>
              <a:ext uri="{FF2B5EF4-FFF2-40B4-BE49-F238E27FC236}">
                <a16:creationId xmlns:a16="http://schemas.microsoft.com/office/drawing/2014/main" id="{64F275E5-53E4-CE84-BFBA-2BC612A005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7361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22771786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184947149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2_Divider_with image3_styl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935760" y="343496"/>
            <a:ext cx="7837296"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33515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335154"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33515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565112"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142251802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dirty="0"/>
              <a:t>Click to edit Master title style</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4275213322"/>
      </p:ext>
    </p:extLst>
  </p:cSld>
  <p:clrMapOvr>
    <a:masterClrMapping/>
  </p:clrMapOvr>
  <p:extLst>
    <p:ext uri="{DCECCB84-F9BA-43D5-87BE-67443E8EF086}">
      <p15:sldGuideLst xmlns:p15="http://schemas.microsoft.com/office/powerpoint/2012/main"/>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Cover_style4">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BC1A7"/>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417375264"/>
      </p:ext>
    </p:extLst>
  </p:cSld>
  <p:clrMapOvr>
    <a:masterClrMapping/>
  </p:clrMapOvr>
  <p:extLst>
    <p:ext uri="{DCECCB84-F9BA-43D5-87BE-67443E8EF086}">
      <p15:sldGuideLst xmlns:p15="http://schemas.microsoft.com/office/powerpoint/2012/main"/>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4">
    <p:spTree>
      <p:nvGrpSpPr>
        <p:cNvPr id="1" name=""/>
        <p:cNvGrpSpPr/>
        <p:nvPr/>
      </p:nvGrpSpPr>
      <p:grpSpPr>
        <a:xfrm>
          <a:off x="0" y="0"/>
          <a:ext cx="0" cy="0"/>
          <a:chOff x="0" y="0"/>
          <a:chExt cx="0" cy="0"/>
        </a:xfrm>
      </p:grpSpPr>
      <p:pic>
        <p:nvPicPr>
          <p:cNvPr id="4" name="Picture 3" descr="A group of people walking in a park&#10;&#10;Description automatically generated">
            <a:extLst>
              <a:ext uri="{FF2B5EF4-FFF2-40B4-BE49-F238E27FC236}">
                <a16:creationId xmlns:a16="http://schemas.microsoft.com/office/drawing/2014/main" id="{09DD1383-E7A4-AA64-8DE9-6E004E157B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077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3454369951"/>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4">
    <p:spTree>
      <p:nvGrpSpPr>
        <p:cNvPr id="1" name=""/>
        <p:cNvGrpSpPr/>
        <p:nvPr/>
      </p:nvGrpSpPr>
      <p:grpSpPr>
        <a:xfrm>
          <a:off x="0" y="0"/>
          <a:ext cx="0" cy="0"/>
          <a:chOff x="0" y="0"/>
          <a:chExt cx="0" cy="0"/>
        </a:xfrm>
      </p:grpSpPr>
      <p:pic>
        <p:nvPicPr>
          <p:cNvPr id="4" name="Picture 3" descr="A building under construction with trees&#10;&#10;Description automatically generated">
            <a:extLst>
              <a:ext uri="{FF2B5EF4-FFF2-40B4-BE49-F238E27FC236}">
                <a16:creationId xmlns:a16="http://schemas.microsoft.com/office/drawing/2014/main" id="{51F6BE47-7A2B-FB6B-ED40-B51129631D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55124"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191875185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30888"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184381013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1_Divider_with image3_styl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4002000" y="343496"/>
            <a:ext cx="7837296"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33515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335154"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33515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565112"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165003429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2"/>
                </a:solidFill>
              </a:defRPr>
            </a:lvl1pPr>
          </a:lstStyle>
          <a:p>
            <a:r>
              <a:rPr lang="en-GB" dirty="0"/>
              <a:t>Click to edit Master title style</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705"/>
            <a:ext cx="1222350" cy="1223793"/>
          </a:xfrm>
          <a:prstGeom prst="rect">
            <a:avLst/>
          </a:prstGeom>
        </p:spPr>
      </p:pic>
    </p:spTree>
    <p:extLst>
      <p:ext uri="{BB962C8B-B14F-4D97-AF65-F5344CB8AC3E}">
        <p14:creationId xmlns:p14="http://schemas.microsoft.com/office/powerpoint/2010/main" val="4051622094"/>
      </p:ext>
    </p:extLst>
  </p:cSld>
  <p:clrMapOvr>
    <a:masterClrMapping/>
  </p:clrMapOvr>
  <p:extLst>
    <p:ext uri="{DCECCB84-F9BA-43D5-87BE-67443E8EF086}">
      <p15:sldGuideLst xmlns:p15="http://schemas.microsoft.com/office/powerpoint/2012/main"/>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Cover_style5">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2C421D"/>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985125953"/>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Divider_with image1_style2">
    <p:spTree>
      <p:nvGrpSpPr>
        <p:cNvPr id="1" name=""/>
        <p:cNvGrpSpPr/>
        <p:nvPr/>
      </p:nvGrpSpPr>
      <p:grpSpPr>
        <a:xfrm>
          <a:off x="0" y="0"/>
          <a:ext cx="0" cy="0"/>
          <a:chOff x="0" y="0"/>
          <a:chExt cx="0" cy="0"/>
        </a:xfrm>
      </p:grpSpPr>
      <p:pic>
        <p:nvPicPr>
          <p:cNvPr id="9" name="Picture 8" descr="A close-up of a hand pointing at a model&#10;&#10;Description automatically generated">
            <a:extLst>
              <a:ext uri="{FF2B5EF4-FFF2-40B4-BE49-F238E27FC236}">
                <a16:creationId xmlns:a16="http://schemas.microsoft.com/office/drawing/2014/main" id="{BD33C0EC-1329-DF67-CC34-2186429DEB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302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22569239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5">
    <p:spTree>
      <p:nvGrpSpPr>
        <p:cNvPr id="1" name=""/>
        <p:cNvGrpSpPr/>
        <p:nvPr/>
      </p:nvGrpSpPr>
      <p:grpSpPr>
        <a:xfrm>
          <a:off x="0" y="0"/>
          <a:ext cx="0" cy="0"/>
          <a:chOff x="0" y="0"/>
          <a:chExt cx="0" cy="0"/>
        </a:xfrm>
      </p:grpSpPr>
      <p:pic>
        <p:nvPicPr>
          <p:cNvPr id="11" name="Picture 10" descr="People walking in a park&#10;&#10;Description automatically generated">
            <a:extLst>
              <a:ext uri="{FF2B5EF4-FFF2-40B4-BE49-F238E27FC236}">
                <a16:creationId xmlns:a16="http://schemas.microsoft.com/office/drawing/2014/main" id="{8FBDA43B-799F-3262-242C-5B80658B7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458123"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40042123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5">
    <p:spTree>
      <p:nvGrpSpPr>
        <p:cNvPr id="1" name=""/>
        <p:cNvGrpSpPr/>
        <p:nvPr/>
      </p:nvGrpSpPr>
      <p:grpSpPr>
        <a:xfrm>
          <a:off x="0" y="0"/>
          <a:ext cx="0" cy="0"/>
          <a:chOff x="0" y="0"/>
          <a:chExt cx="0" cy="0"/>
        </a:xfrm>
      </p:grpSpPr>
      <p:pic>
        <p:nvPicPr>
          <p:cNvPr id="8" name="Picture 7" descr="People walking past a building with ivy on the side&#10;&#10;Description automatically generated">
            <a:extLst>
              <a:ext uri="{FF2B5EF4-FFF2-40B4-BE49-F238E27FC236}">
                <a16:creationId xmlns:a16="http://schemas.microsoft.com/office/drawing/2014/main" id="{DCDBF601-CDA9-69BA-756C-E76F557DDD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3495"/>
            <a:ext cx="8937748" cy="6120000"/>
          </a:xfrm>
          <a:prstGeom prst="rect">
            <a:avLst/>
          </a:prstGeom>
        </p:spPr>
      </p:pic>
      <p:sp>
        <p:nvSpPr>
          <p:cNvPr id="3" name="Picture Placeholder 7">
            <a:extLst>
              <a:ext uri="{FF2B5EF4-FFF2-40B4-BE49-F238E27FC236}">
                <a16:creationId xmlns:a16="http://schemas.microsoft.com/office/drawing/2014/main" id="{F974493F-F173-1F00-92AD-843885FB6183}"/>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41934620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5">
    <p:spTree>
      <p:nvGrpSpPr>
        <p:cNvPr id="1" name=""/>
        <p:cNvGrpSpPr/>
        <p:nvPr/>
      </p:nvGrpSpPr>
      <p:grpSpPr>
        <a:xfrm>
          <a:off x="0" y="0"/>
          <a:ext cx="0" cy="0"/>
          <a:chOff x="0" y="0"/>
          <a:chExt cx="0" cy="0"/>
        </a:xfrm>
      </p:grpSpPr>
      <p:pic>
        <p:nvPicPr>
          <p:cNvPr id="4" name="Picture 3" descr="Close-up of hands cutting a plant&#10;&#10;Description automatically generated">
            <a:extLst>
              <a:ext uri="{FF2B5EF4-FFF2-40B4-BE49-F238E27FC236}">
                <a16:creationId xmlns:a16="http://schemas.microsoft.com/office/drawing/2014/main" id="{C8DC821B-C317-1417-9462-527607629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3496"/>
            <a:ext cx="91162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188538700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dirty="0"/>
              <a:t>Click to edit Master title style</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941052061"/>
      </p:ext>
    </p:extLst>
  </p:cSld>
  <p:clrMapOvr>
    <a:masterClrMapping/>
  </p:clrMapOvr>
  <p:extLst>
    <p:ext uri="{DCECCB84-F9BA-43D5-87BE-67443E8EF086}">
      <p15:sldGuideLst xmlns:p15="http://schemas.microsoft.com/office/powerpoint/2012/main"/>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Cover_style6">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997615439"/>
      </p:ext>
    </p:extLst>
  </p:cSld>
  <p:clrMapOvr>
    <a:masterClrMapping/>
  </p:clrMapOvr>
  <p:extLst>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6">
    <p:spTree>
      <p:nvGrpSpPr>
        <p:cNvPr id="1" name=""/>
        <p:cNvGrpSpPr/>
        <p:nvPr/>
      </p:nvGrpSpPr>
      <p:grpSpPr>
        <a:xfrm>
          <a:off x="0" y="0"/>
          <a:ext cx="0" cy="0"/>
          <a:chOff x="0" y="0"/>
          <a:chExt cx="0" cy="0"/>
        </a:xfrm>
      </p:grpSpPr>
      <p:pic>
        <p:nvPicPr>
          <p:cNvPr id="11" name="Picture 10" descr="A building with a large building and a green field&#10;&#10;Description automatically generated with medium confidence">
            <a:extLst>
              <a:ext uri="{FF2B5EF4-FFF2-40B4-BE49-F238E27FC236}">
                <a16:creationId xmlns:a16="http://schemas.microsoft.com/office/drawing/2014/main" id="{77EEB241-B6FD-9EE4-0BB0-B7F11F841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7446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322168155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3_Divider_with image3_styl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986980" y="342000"/>
            <a:ext cx="7837296"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33515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335154"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33515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565112"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357679696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6">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2509" y="335041"/>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161200459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6">
    <p:spTree>
      <p:nvGrpSpPr>
        <p:cNvPr id="1" name=""/>
        <p:cNvGrpSpPr/>
        <p:nvPr/>
      </p:nvGrpSpPr>
      <p:grpSpPr>
        <a:xfrm>
          <a:off x="0" y="0"/>
          <a:ext cx="0" cy="0"/>
          <a:chOff x="0" y="0"/>
          <a:chExt cx="0" cy="0"/>
        </a:xfrm>
      </p:grpSpPr>
      <p:pic>
        <p:nvPicPr>
          <p:cNvPr id="11" name="Picture 10" descr="A close-up of a person holding a pair of hands&#10;&#10;Description automatically generated">
            <a:extLst>
              <a:ext uri="{FF2B5EF4-FFF2-40B4-BE49-F238E27FC236}">
                <a16:creationId xmlns:a16="http://schemas.microsoft.com/office/drawing/2014/main" id="{BE621E20-3B1D-7A47-09A7-7ADB27759E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9245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90000"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403072223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dirty="0"/>
              <a:t>Click to edit Master title style</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8988194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791767944"/>
      </p:ext>
    </p:extLst>
  </p:cSld>
  <p:clrMapOvr>
    <a:masterClrMapping/>
  </p:clrMapOvr>
  <p:extLst>
    <p:ext uri="{DCECCB84-F9BA-43D5-87BE-67443E8EF086}">
      <p15:sldGuideLst xmlns:p15="http://schemas.microsoft.com/office/powerpoint/2012/main"/>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1_Divider_no image_style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FFD5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rgbClr val="78000D"/>
                </a:solidFill>
              </a:defRPr>
            </a:lvl1pPr>
          </a:lstStyle>
          <a:p>
            <a:r>
              <a:rPr lang="en-GB" dirty="0"/>
              <a:t>Click to edit Master title style</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402277029"/>
      </p:ext>
    </p:extLst>
  </p:cSld>
  <p:clrMapOvr>
    <a:masterClrMapping/>
  </p:clrMapOvr>
  <p:extLst>
    <p:ext uri="{DCECCB84-F9BA-43D5-87BE-67443E8EF086}">
      <p15:sldGuideLst xmlns:p15="http://schemas.microsoft.com/office/powerpoint/2012/main"/>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Cover_style7">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73234B"/>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EB7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1478418057"/>
      </p:ext>
    </p:extLst>
  </p:cSld>
  <p:clrMapOvr>
    <a:masterClrMapping/>
  </p:clrMapOvr>
  <p:extLst>
    <p:ext uri="{DCECCB84-F9BA-43D5-87BE-67443E8EF086}">
      <p15:sldGuideLst xmlns:p15="http://schemas.microsoft.com/office/powerpoint/2012/main"/>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7">
    <p:spTree>
      <p:nvGrpSpPr>
        <p:cNvPr id="1" name=""/>
        <p:cNvGrpSpPr/>
        <p:nvPr/>
      </p:nvGrpSpPr>
      <p:grpSpPr>
        <a:xfrm>
          <a:off x="0" y="0"/>
          <a:ext cx="0" cy="0"/>
          <a:chOff x="0" y="0"/>
          <a:chExt cx="0" cy="0"/>
        </a:xfrm>
      </p:grpSpPr>
      <p:pic>
        <p:nvPicPr>
          <p:cNvPr id="4" name="Picture 3" descr="A building with trees and grass&#10;&#10;Description automatically generated">
            <a:extLst>
              <a:ext uri="{FF2B5EF4-FFF2-40B4-BE49-F238E27FC236}">
                <a16:creationId xmlns:a16="http://schemas.microsoft.com/office/drawing/2014/main" id="{DBF2D86A-A44D-CDAE-9665-F4BFF676E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6448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424592170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7">
    <p:spTree>
      <p:nvGrpSpPr>
        <p:cNvPr id="1" name=""/>
        <p:cNvGrpSpPr/>
        <p:nvPr/>
      </p:nvGrpSpPr>
      <p:grpSpPr>
        <a:xfrm>
          <a:off x="0" y="0"/>
          <a:ext cx="0" cy="0"/>
          <a:chOff x="0" y="0"/>
          <a:chExt cx="0" cy="0"/>
        </a:xfrm>
      </p:grpSpPr>
      <p:pic>
        <p:nvPicPr>
          <p:cNvPr id="4" name="Picture 3" descr="A multi-story building with colorful balconies&#10;&#10;Description automatically generated">
            <a:extLst>
              <a:ext uri="{FF2B5EF4-FFF2-40B4-BE49-F238E27FC236}">
                <a16:creationId xmlns:a16="http://schemas.microsoft.com/office/drawing/2014/main" id="{90EADEC2-C4A9-6F30-E874-B83B9B07C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9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57055221"/>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7">
    <p:spTree>
      <p:nvGrpSpPr>
        <p:cNvPr id="1" name=""/>
        <p:cNvGrpSpPr/>
        <p:nvPr/>
      </p:nvGrpSpPr>
      <p:grpSpPr>
        <a:xfrm>
          <a:off x="0" y="0"/>
          <a:ext cx="0" cy="0"/>
          <a:chOff x="0" y="0"/>
          <a:chExt cx="0" cy="0"/>
        </a:xfrm>
      </p:grpSpPr>
      <p:pic>
        <p:nvPicPr>
          <p:cNvPr id="4" name="Picture 3" descr="A person holding a file&#10;&#10;Description automatically generated">
            <a:extLst>
              <a:ext uri="{FF2B5EF4-FFF2-40B4-BE49-F238E27FC236}">
                <a16:creationId xmlns:a16="http://schemas.microsoft.com/office/drawing/2014/main" id="{F3379736-BE03-EE69-3641-E7C70EC45D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634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343766764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dirty="0"/>
              <a:t>Click to edit Master title style</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49712054"/>
      </p:ext>
    </p:extLst>
  </p:cSld>
  <p:clrMapOvr>
    <a:masterClrMapping/>
  </p:clrMapOvr>
  <p:extLst>
    <p:ext uri="{DCECCB84-F9BA-43D5-87BE-67443E8EF086}">
      <p15:sldGuideLst xmlns:p15="http://schemas.microsoft.com/office/powerpoint/2012/main"/>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Cover_style8">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1"/>
          </a:solidFill>
        </p:spPr>
        <p:txBody>
          <a:bodyPr lIns="180000" tIns="144000" rIns="144000" bIns="144000"/>
          <a:lstStyle>
            <a:lvl1pPr marL="0">
              <a:lnSpc>
                <a:spcPts val="1400"/>
              </a:lnSpc>
              <a:spcAft>
                <a:spcPts val="0"/>
              </a:spcAft>
              <a:buFontTx/>
              <a:buNone/>
              <a:defRPr sz="1200" b="1">
                <a:solidFill>
                  <a:schemeClr val="bg1"/>
                </a:solidFill>
              </a:defRPr>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306595233"/>
      </p:ext>
    </p:extLst>
  </p:cSld>
  <p:clrMapOvr>
    <a:masterClrMapping/>
  </p:clrMapOvr>
  <p:extLst>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8">
    <p:spTree>
      <p:nvGrpSpPr>
        <p:cNvPr id="1" name=""/>
        <p:cNvGrpSpPr/>
        <p:nvPr/>
      </p:nvGrpSpPr>
      <p:grpSpPr>
        <a:xfrm>
          <a:off x="0" y="0"/>
          <a:ext cx="0" cy="0"/>
          <a:chOff x="0" y="0"/>
          <a:chExt cx="0" cy="0"/>
        </a:xfrm>
      </p:grpSpPr>
      <p:pic>
        <p:nvPicPr>
          <p:cNvPr id="4" name="Picture 3" descr="A person walking past a building&#10;&#10;Description automatically generated">
            <a:extLst>
              <a:ext uri="{FF2B5EF4-FFF2-40B4-BE49-F238E27FC236}">
                <a16:creationId xmlns:a16="http://schemas.microsoft.com/office/drawing/2014/main" id="{D5753130-04CA-4F8F-7BD2-B29CCF71AB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535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350796629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8">
    <p:spTree>
      <p:nvGrpSpPr>
        <p:cNvPr id="1" name=""/>
        <p:cNvGrpSpPr/>
        <p:nvPr/>
      </p:nvGrpSpPr>
      <p:grpSpPr>
        <a:xfrm>
          <a:off x="0" y="0"/>
          <a:ext cx="0" cy="0"/>
          <a:chOff x="0" y="0"/>
          <a:chExt cx="0" cy="0"/>
        </a:xfrm>
      </p:grpSpPr>
      <p:pic>
        <p:nvPicPr>
          <p:cNvPr id="9" name="Picture 8" descr="A sculpture outside of a building&#10;&#10;Description automatically generated">
            <a:extLst>
              <a:ext uri="{FF2B5EF4-FFF2-40B4-BE49-F238E27FC236}">
                <a16:creationId xmlns:a16="http://schemas.microsoft.com/office/drawing/2014/main" id="{5BC26AC2-AAA3-E94F-770E-788A91004B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30393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194099829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8">
    <p:spTree>
      <p:nvGrpSpPr>
        <p:cNvPr id="1" name=""/>
        <p:cNvGrpSpPr/>
        <p:nvPr/>
      </p:nvGrpSpPr>
      <p:grpSpPr>
        <a:xfrm>
          <a:off x="0" y="0"/>
          <a:ext cx="0" cy="0"/>
          <a:chOff x="0" y="0"/>
          <a:chExt cx="0" cy="0"/>
        </a:xfrm>
      </p:grpSpPr>
      <p:pic>
        <p:nvPicPr>
          <p:cNvPr id="4" name="Picture 3" descr="A person cleaning a surface&#10;&#10;Description automatically generated">
            <a:extLst>
              <a:ext uri="{FF2B5EF4-FFF2-40B4-BE49-F238E27FC236}">
                <a16:creationId xmlns:a16="http://schemas.microsoft.com/office/drawing/2014/main" id="{F496D6BF-DBBA-5AEF-EF97-08D170EF1C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023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7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67472748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style1">
    <p:bg>
      <p:bgPr>
        <a:solidFill>
          <a:srgbClr val="102840"/>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endParaRPr lang="en-AU"/>
          </a:p>
        </p:txBody>
      </p:sp>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GB"/>
              <a:t>Click to edit Master title style</a:t>
            </a:r>
            <a:endParaRPr lang="en-AU"/>
          </a:p>
        </p:txBody>
      </p:sp>
      <p:pic>
        <p:nvPicPr>
          <p:cNvPr id="12" name="Picture Placeholder 10" descr="Logo&#10;&#10;Description automatically generated">
            <a:extLst>
              <a:ext uri="{FF2B5EF4-FFF2-40B4-BE49-F238E27FC236}">
                <a16:creationId xmlns:a16="http://schemas.microsoft.com/office/drawing/2014/main" id="{B9E60202-450E-CF2C-601B-7D1A7C9B3D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191473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_style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75549999"/>
      </p:ext>
    </p:extLst>
  </p:cSld>
  <p:clrMapOvr>
    <a:masterClrMapping/>
  </p:clrMapOvr>
  <p:extLst>
    <p:ext uri="{DCECCB84-F9BA-43D5-87BE-67443E8EF086}">
      <p15:sldGuideLst xmlns:p15="http://schemas.microsoft.com/office/powerpoint/2012/main"/>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dirty="0"/>
              <a:t>Click to edit Master title style</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871436549"/>
      </p:ext>
    </p:extLst>
  </p:cSld>
  <p:clrMapOvr>
    <a:masterClrMapping/>
  </p:clrMapOvr>
  <p:extLst>
    <p:ext uri="{DCECCB84-F9BA-43D5-87BE-67443E8EF086}">
      <p15:sldGuideLst xmlns:p15="http://schemas.microsoft.com/office/powerpoint/2012/main"/>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lvl1pPr>
              <a:defRPr/>
            </a:lvl1pPr>
          </a:lstStyle>
          <a:p>
            <a:r>
              <a:rPr lang="en-GB" dirty="0"/>
              <a:t>Click to edit Master title style</a:t>
            </a:r>
            <a:endParaRPr lang="en-AU" dirty="0"/>
          </a:p>
        </p:txBody>
      </p:sp>
      <p:sp>
        <p:nvSpPr>
          <p:cNvPr id="2" name="Footer Placeholder 1">
            <a:extLst>
              <a:ext uri="{FF2B5EF4-FFF2-40B4-BE49-F238E27FC236}">
                <a16:creationId xmlns:a16="http://schemas.microsoft.com/office/drawing/2014/main" id="{AEAC15A5-6D74-A5DE-3613-65783B641150}"/>
              </a:ext>
            </a:extLst>
          </p:cNvPr>
          <p:cNvSpPr>
            <a:spLocks noGrp="1"/>
          </p:cNvSpPr>
          <p:nvPr>
            <p:ph type="ftr" sz="quarter" idx="13"/>
          </p:nvPr>
        </p:nvSpPr>
        <p:spPr/>
        <p:txBody>
          <a:bodyPr/>
          <a:lstStyle/>
          <a:p>
            <a:r>
              <a:rPr lang="en-AU"/>
              <a:t>[Insert Identifier] | [Insert Report Title]</a:t>
            </a:r>
          </a:p>
        </p:txBody>
      </p:sp>
      <p:sp>
        <p:nvSpPr>
          <p:cNvPr id="4" name="Slide Number Placeholder 3">
            <a:extLst>
              <a:ext uri="{FF2B5EF4-FFF2-40B4-BE49-F238E27FC236}">
                <a16:creationId xmlns:a16="http://schemas.microsoft.com/office/drawing/2014/main" id="{435F3ED5-6AAA-3BC2-D5BA-F3F1F1F148E4}"/>
              </a:ext>
            </a:extLst>
          </p:cNvPr>
          <p:cNvSpPr>
            <a:spLocks noGrp="1"/>
          </p:cNvSpPr>
          <p:nvPr>
            <p:ph type="sldNum" sz="quarter" idx="14"/>
          </p:nvPr>
        </p:nvSpPr>
        <p:spPr/>
        <p:txBody>
          <a:bodyPr/>
          <a:lstStyle/>
          <a:p>
            <a:r>
              <a:rPr lang="en-AU" dirty="0"/>
              <a:t>Page [</a:t>
            </a:r>
            <a:fld id="{29D5CE74-914C-4689-99FC-1AEF49CE2B47}" type="slidenum">
              <a:rPr smtClean="0"/>
              <a:pPr/>
              <a:t>‹#›</a:t>
            </a:fld>
            <a:r>
              <a:rPr dirty="0"/>
              <a:t>]</a:t>
            </a:r>
          </a:p>
        </p:txBody>
      </p:sp>
    </p:spTree>
    <p:extLst>
      <p:ext uri="{BB962C8B-B14F-4D97-AF65-F5344CB8AC3E}">
        <p14:creationId xmlns:p14="http://schemas.microsoft.com/office/powerpoint/2010/main" val="60607084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5658" b="1"/>
            </a:lvl1pPr>
          </a:lstStyle>
          <a:p>
            <a:r>
              <a:rPr lang="de-DE" dirty="0"/>
              <a:t>Main finding goes here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263"/>
            </a:lvl1pPr>
            <a:lvl2pPr marL="431144" indent="0" algn="ctr">
              <a:buNone/>
              <a:defRPr sz="1886"/>
            </a:lvl2pPr>
            <a:lvl3pPr marL="862288" indent="0" algn="ctr">
              <a:buNone/>
              <a:defRPr sz="1697"/>
            </a:lvl3pPr>
            <a:lvl4pPr marL="1293433" indent="0" algn="ctr">
              <a:buNone/>
              <a:defRPr sz="1509"/>
            </a:lvl4pPr>
            <a:lvl5pPr marL="1724577" indent="0" algn="ctr">
              <a:buNone/>
              <a:defRPr sz="1509"/>
            </a:lvl5pPr>
            <a:lvl6pPr marL="2155721" indent="0" algn="ctr">
              <a:buNone/>
              <a:defRPr sz="1509"/>
            </a:lvl6pPr>
            <a:lvl7pPr marL="2586865" indent="0" algn="ctr">
              <a:buNone/>
              <a:defRPr sz="1509"/>
            </a:lvl7pPr>
            <a:lvl8pPr marL="3018009" indent="0" algn="ctr">
              <a:buNone/>
              <a:defRPr sz="1509"/>
            </a:lvl8pPr>
            <a:lvl9pPr marL="3449154" indent="0" algn="ctr">
              <a:buNone/>
              <a:defRPr sz="1509"/>
            </a:lvl9pPr>
          </a:lstStyle>
          <a:p>
            <a:r>
              <a:rPr lang="de-DE" dirty="0"/>
              <a:t>Master-Untertitelformat bearbeiten</a:t>
            </a:r>
            <a:endParaRPr lang="en-US" dirty="0"/>
          </a:p>
        </p:txBody>
      </p:sp>
      <p:sp>
        <p:nvSpPr>
          <p:cNvPr id="4" name="Date Placeholder 3"/>
          <p:cNvSpPr>
            <a:spLocks noGrp="1"/>
          </p:cNvSpPr>
          <p:nvPr>
            <p:ph type="dt" sz="half" idx="10"/>
          </p:nvPr>
        </p:nvSpPr>
        <p:spPr/>
        <p:txBody>
          <a:bodyPr/>
          <a:lstStyle/>
          <a:p>
            <a:fld id="{FE3B3399-2F7C-0249-BC81-4008E155B995}" type="datetimeFigureOut">
              <a:rPr lang="en-GB" smtClean="0"/>
              <a:t>13/11/2025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lvl1pPr>
          </a:lstStyle>
          <a:p>
            <a:fld id="{50A80662-BD39-B64A-8021-45AB68B0DF1D}" type="slidenum">
              <a:rPr lang="en-GB" smtClean="0"/>
              <a:pPr/>
              <a:t>‹#›</a:t>
            </a:fld>
            <a:endParaRPr lang="en-GB" dirty="0"/>
          </a:p>
        </p:txBody>
      </p:sp>
    </p:spTree>
    <p:extLst>
      <p:ext uri="{BB962C8B-B14F-4D97-AF65-F5344CB8AC3E}">
        <p14:creationId xmlns:p14="http://schemas.microsoft.com/office/powerpoint/2010/main" val="225964831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2"/>
                </a:solidFill>
              </a:defRPr>
            </a:lvl1p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2"/>
                </a:solidFill>
              </a:defRPr>
            </a:lvl1pPr>
          </a:lstStyle>
          <a:p>
            <a:r>
              <a:rPr lang="en-AU" dirty="0"/>
              <a:t>Page [</a:t>
            </a:r>
            <a:fld id="{29D5CE74-914C-4689-99FC-1AEF49CE2B47}" type="slidenum">
              <a:rPr smtClean="0"/>
              <a:pPr/>
              <a:t>‹#›</a:t>
            </a:fld>
            <a:r>
              <a:rPr dirty="0"/>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82724840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userDrawn="1">
  <p:cSld name="4_Divider_with image1_style2">
    <p:spTree>
      <p:nvGrpSpPr>
        <p:cNvPr id="1" name=""/>
        <p:cNvGrpSpPr/>
        <p:nvPr/>
      </p:nvGrpSpPr>
      <p:grpSpPr>
        <a:xfrm>
          <a:off x="0" y="0"/>
          <a:ext cx="0" cy="0"/>
          <a:chOff x="0" y="0"/>
          <a:chExt cx="0" cy="0"/>
        </a:xfrm>
      </p:grpSpPr>
      <p:pic>
        <p:nvPicPr>
          <p:cNvPr id="9" name="Picture 8" descr="A close-up of a hand pointing at a model&#10;&#10;Description automatically generated">
            <a:extLst>
              <a:ext uri="{FF2B5EF4-FFF2-40B4-BE49-F238E27FC236}">
                <a16:creationId xmlns:a16="http://schemas.microsoft.com/office/drawing/2014/main" id="{BD33C0EC-1329-DF67-CC34-2186429DEB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302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dirty="0"/>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78169095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userDrawn="1">
  <p:cSld name="1_Thank you_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345599" y="489679"/>
            <a:ext cx="11500799" cy="869091"/>
          </a:xfrm>
        </p:spPr>
        <p:txBody>
          <a:bodyPr/>
          <a:lstStyle>
            <a:lvl1pPr algn="ctr">
              <a:lnSpc>
                <a:spcPts val="5200"/>
              </a:lnSpc>
              <a:defRPr sz="4800">
                <a:solidFill>
                  <a:schemeClr val="bg1"/>
                </a:solidFill>
              </a:defRPr>
            </a:lvl1pPr>
          </a:lstStyle>
          <a:p>
            <a:r>
              <a:rPr lang="en-US" dirty="0"/>
              <a:t>Click to edit Master title style</a:t>
            </a:r>
            <a:endParaRPr lang="en-AU" dirty="0"/>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5850353"/>
            <a:ext cx="5265585" cy="365012"/>
          </a:xfrm>
        </p:spPr>
        <p:txBody>
          <a:bodyPr anchor="t" anchorCtr="0"/>
          <a:lstStyle>
            <a:lvl1pPr marL="0" algn="l">
              <a:lnSpc>
                <a:spcPct val="100000"/>
              </a:lnSpc>
              <a:spcAft>
                <a:spcPts val="0"/>
              </a:spcAft>
              <a:buFontTx/>
              <a:buNone/>
              <a:defRPr sz="2000" b="0">
                <a:solidFill>
                  <a:schemeClr val="bg1"/>
                </a:solidFill>
              </a:defRPr>
            </a:lvl1pPr>
            <a:lvl2pPr marL="0" algn="l">
              <a:lnSpc>
                <a:spcPct val="100000"/>
              </a:lnSpc>
              <a:spcAft>
                <a:spcPts val="0"/>
              </a:spcAft>
              <a:buFontTx/>
              <a:buNone/>
              <a:defRPr sz="2000" b="0">
                <a:solidFill>
                  <a:schemeClr val="bg1"/>
                </a:solidFill>
              </a:defRPr>
            </a:lvl2pPr>
            <a:lvl3pPr marL="0" indent="0" algn="l">
              <a:lnSpc>
                <a:spcPct val="100000"/>
              </a:lnSpc>
              <a:spcAft>
                <a:spcPts val="0"/>
              </a:spcAft>
              <a:buFontTx/>
              <a:buNone/>
              <a:defRPr sz="2000" b="0">
                <a:solidFill>
                  <a:schemeClr val="bg1"/>
                </a:solidFill>
              </a:defRPr>
            </a:lvl3pPr>
            <a:lvl4pPr marL="0" indent="0" algn="l">
              <a:lnSpc>
                <a:spcPct val="100000"/>
              </a:lnSpc>
              <a:spcAft>
                <a:spcPts val="0"/>
              </a:spcAft>
              <a:buFontTx/>
              <a:buNone/>
              <a:defRPr sz="2000" b="0">
                <a:solidFill>
                  <a:schemeClr val="bg1"/>
                </a:solidFill>
              </a:defRPr>
            </a:lvl4pPr>
            <a:lvl5pPr marL="0" indent="0" algn="l">
              <a:lnSpc>
                <a:spcPct val="100000"/>
              </a:lnSpc>
              <a:spcAft>
                <a:spcPts val="0"/>
              </a:spcAft>
              <a:buFontTx/>
              <a:buNone/>
              <a:defRPr sz="2000" b="0">
                <a:solidFill>
                  <a:schemeClr val="bg1"/>
                </a:solidFill>
              </a:defRPr>
            </a:lvl5pPr>
            <a:lvl6pPr marL="0" indent="0" algn="l">
              <a:lnSpc>
                <a:spcPct val="100000"/>
              </a:lnSpc>
              <a:spcAft>
                <a:spcPts val="0"/>
              </a:spcAft>
              <a:buFontTx/>
              <a:buNone/>
              <a:defRPr sz="2000" b="0">
                <a:solidFill>
                  <a:schemeClr val="bg1"/>
                </a:solidFill>
              </a:defRPr>
            </a:lvl6pPr>
            <a:lvl7pPr marL="0" indent="0" algn="l">
              <a:lnSpc>
                <a:spcPct val="100000"/>
              </a:lnSpc>
              <a:spcAft>
                <a:spcPts val="0"/>
              </a:spcAft>
              <a:buFontTx/>
              <a:buNone/>
              <a:defRPr sz="2000" b="0">
                <a:solidFill>
                  <a:schemeClr val="bg1"/>
                </a:solidFill>
              </a:defRPr>
            </a:lvl7pPr>
            <a:lvl8pPr marL="0" indent="0" algn="l">
              <a:lnSpc>
                <a:spcPct val="100000"/>
              </a:lnSpc>
              <a:spcAft>
                <a:spcPts val="0"/>
              </a:spcAft>
              <a:buFontTx/>
              <a:buNone/>
              <a:defRPr sz="2000" b="0">
                <a:solidFill>
                  <a:schemeClr val="bg1"/>
                </a:solidFill>
              </a:defRPr>
            </a:lvl8pPr>
            <a:lvl9pPr marL="0" indent="0" algn="l">
              <a:lnSpc>
                <a:spcPct val="100000"/>
              </a:lnSpc>
              <a:spcAft>
                <a:spcPts val="0"/>
              </a:spcAft>
              <a:buFontTx/>
              <a:buNone/>
              <a:defRPr sz="2000" b="0">
                <a:solidFill>
                  <a:schemeClr val="bg1"/>
                </a:solidFill>
              </a:defRPr>
            </a:lvl9pPr>
          </a:lstStyle>
          <a:p>
            <a:pPr lvl="0"/>
            <a:r>
              <a:rPr lang="en-AU" dirty="0"/>
              <a:t>[Copyright, CTA or other information/notices]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
        <p:nvSpPr>
          <p:cNvPr id="2" name="Content Placeholder 7">
            <a:extLst>
              <a:ext uri="{FF2B5EF4-FFF2-40B4-BE49-F238E27FC236}">
                <a16:creationId xmlns:a16="http://schemas.microsoft.com/office/drawing/2014/main" id="{BBF3D5F6-94BD-ACED-7F35-959B5B93BD76}"/>
              </a:ext>
            </a:extLst>
          </p:cNvPr>
          <p:cNvSpPr>
            <a:spLocks noGrp="1"/>
          </p:cNvSpPr>
          <p:nvPr>
            <p:ph sz="quarter" idx="20"/>
          </p:nvPr>
        </p:nvSpPr>
        <p:spPr>
          <a:xfrm>
            <a:off x="4678967" y="2266086"/>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5" name="Picture Placeholder 6" descr="Logo&#10;&#10;Description automatically generated">
            <a:extLst>
              <a:ext uri="{FF2B5EF4-FFF2-40B4-BE49-F238E27FC236}">
                <a16:creationId xmlns:a16="http://schemas.microsoft.com/office/drawing/2014/main" id="{E3F816A6-DD62-1263-EF40-8DEE9FBC6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1315442" y="2266086"/>
            <a:ext cx="2385265" cy="2373856"/>
          </a:xfrm>
          <a:prstGeom prst="rect">
            <a:avLst/>
          </a:prstGeom>
        </p:spPr>
      </p:pic>
      <p:sp>
        <p:nvSpPr>
          <p:cNvPr id="7" name="Content Placeholder 7">
            <a:extLst>
              <a:ext uri="{FF2B5EF4-FFF2-40B4-BE49-F238E27FC236}">
                <a16:creationId xmlns:a16="http://schemas.microsoft.com/office/drawing/2014/main" id="{BCABDFB2-774F-9F26-0537-DFF1E88D8406}"/>
              </a:ext>
            </a:extLst>
          </p:cNvPr>
          <p:cNvSpPr>
            <a:spLocks noGrp="1"/>
          </p:cNvSpPr>
          <p:nvPr>
            <p:ph sz="quarter" idx="21"/>
          </p:nvPr>
        </p:nvSpPr>
        <p:spPr>
          <a:xfrm>
            <a:off x="8040216" y="2262385"/>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10">
            <a:extLst>
              <a:ext uri="{FF2B5EF4-FFF2-40B4-BE49-F238E27FC236}">
                <a16:creationId xmlns:a16="http://schemas.microsoft.com/office/drawing/2014/main" id="{F892BB12-1705-BD7B-229D-BF067F242181}"/>
              </a:ext>
            </a:extLst>
          </p:cNvPr>
          <p:cNvSpPr>
            <a:spLocks noGrp="1"/>
          </p:cNvSpPr>
          <p:nvPr>
            <p:ph type="body" sz="quarter" idx="18" hasCustomPrompt="1"/>
          </p:nvPr>
        </p:nvSpPr>
        <p:spPr>
          <a:xfrm>
            <a:off x="6231015" y="5999365"/>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dirty="0"/>
              <a:t>CRICOS: 00116K</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Tree>
    <p:extLst>
      <p:ext uri="{BB962C8B-B14F-4D97-AF65-F5344CB8AC3E}">
        <p14:creationId xmlns:p14="http://schemas.microsoft.com/office/powerpoint/2010/main" val="350365997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userDrawn="1">
  <p:cSld name="1_Divider_no image_style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bg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51384" y="548680"/>
            <a:ext cx="4762800" cy="3457864"/>
          </a:xfrm>
          <a:ln>
            <a:noFill/>
          </a:ln>
        </p:spPr>
        <p:txBody>
          <a:bodyPr/>
          <a:lstStyle>
            <a:lvl1pPr>
              <a:lnSpc>
                <a:spcPts val="5200"/>
              </a:lnSpc>
              <a:defRPr sz="4800">
                <a:solidFill>
                  <a:schemeClr val="bg1"/>
                </a:solidFill>
                <a:latin typeface="Fraunces 9pt" pitchFamily="2" charset="0"/>
              </a:defRPr>
            </a:lvl1pPr>
          </a:lstStyle>
          <a:p>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128734960"/>
      </p:ext>
    </p:extLst>
  </p:cSld>
  <p:clrMapOvr>
    <a:masterClrMapping/>
  </p:clrMapOvr>
  <p:extLst>
    <p:ext uri="{DCECCB84-F9BA-43D5-87BE-67443E8EF086}">
      <p15:sldGuideLst xmlns:p15="http://schemas.microsoft.com/office/powerpoint/2012/main"/>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4A5FF-4C37-8B47-2D16-1E71BB35E65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57369395-FE21-2AEB-AEF9-C59D244D61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5601B811-19F5-D311-11F3-E4489F344970}"/>
              </a:ext>
            </a:extLst>
          </p:cNvPr>
          <p:cNvSpPr>
            <a:spLocks noGrp="1"/>
          </p:cNvSpPr>
          <p:nvPr>
            <p:ph type="dt" sz="half" idx="10"/>
          </p:nvPr>
        </p:nvSpPr>
        <p:spPr/>
        <p:txBody>
          <a:bodyPr/>
          <a:lstStyle/>
          <a:p>
            <a:fld id="{55B43888-6B7B-4439-96CF-6DC2BE65232E}" type="datetimeFigureOut">
              <a:rPr lang="en-AU" smtClean="0"/>
              <a:t>13/11/2025</a:t>
            </a:fld>
            <a:endParaRPr lang="en-AU"/>
          </a:p>
        </p:txBody>
      </p:sp>
      <p:sp>
        <p:nvSpPr>
          <p:cNvPr id="5" name="Footer Placeholder 4">
            <a:extLst>
              <a:ext uri="{FF2B5EF4-FFF2-40B4-BE49-F238E27FC236}">
                <a16:creationId xmlns:a16="http://schemas.microsoft.com/office/drawing/2014/main" id="{4E395AF4-0E4E-091F-18D9-D6E6A0657FC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60C2E60-258C-D412-3AF5-514ED6D01F2D}"/>
              </a:ext>
            </a:extLst>
          </p:cNvPr>
          <p:cNvSpPr>
            <a:spLocks noGrp="1"/>
          </p:cNvSpPr>
          <p:nvPr>
            <p:ph type="sldNum" sz="quarter" idx="12"/>
          </p:nvPr>
        </p:nvSpPr>
        <p:spPr/>
        <p:txBody>
          <a:bodyPr/>
          <a:lstStyle/>
          <a:p>
            <a:fld id="{535A9121-1AC2-4E85-A7C2-0971B8ED4CB9}" type="slidenum">
              <a:rPr lang="en-AU" smtClean="0"/>
              <a:t>‹#›</a:t>
            </a:fld>
            <a:endParaRPr lang="en-AU"/>
          </a:p>
        </p:txBody>
      </p:sp>
    </p:spTree>
    <p:extLst>
      <p:ext uri="{BB962C8B-B14F-4D97-AF65-F5344CB8AC3E}">
        <p14:creationId xmlns:p14="http://schemas.microsoft.com/office/powerpoint/2010/main" val="239897752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77C8F-8E4C-8BFB-3869-3C163FB2591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5B97A384-D3C6-87CB-D15B-096453DB6BD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47E8D297-9047-02EF-A20C-CF291526E072}"/>
              </a:ext>
            </a:extLst>
          </p:cNvPr>
          <p:cNvSpPr>
            <a:spLocks noGrp="1"/>
          </p:cNvSpPr>
          <p:nvPr>
            <p:ph type="dt" sz="half" idx="10"/>
          </p:nvPr>
        </p:nvSpPr>
        <p:spPr/>
        <p:txBody>
          <a:bodyPr/>
          <a:lstStyle/>
          <a:p>
            <a:fld id="{55B43888-6B7B-4439-96CF-6DC2BE65232E}" type="datetimeFigureOut">
              <a:rPr lang="en-AU" smtClean="0"/>
              <a:t>13/11/2025</a:t>
            </a:fld>
            <a:endParaRPr lang="en-AU"/>
          </a:p>
        </p:txBody>
      </p:sp>
      <p:sp>
        <p:nvSpPr>
          <p:cNvPr id="5" name="Footer Placeholder 4">
            <a:extLst>
              <a:ext uri="{FF2B5EF4-FFF2-40B4-BE49-F238E27FC236}">
                <a16:creationId xmlns:a16="http://schemas.microsoft.com/office/drawing/2014/main" id="{DA439610-408C-CCE9-728C-AAE307103CB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D2356B3-262D-898A-041A-D00C4FA74E91}"/>
              </a:ext>
            </a:extLst>
          </p:cNvPr>
          <p:cNvSpPr>
            <a:spLocks noGrp="1"/>
          </p:cNvSpPr>
          <p:nvPr>
            <p:ph type="sldNum" sz="quarter" idx="12"/>
          </p:nvPr>
        </p:nvSpPr>
        <p:spPr/>
        <p:txBody>
          <a:bodyPr/>
          <a:lstStyle/>
          <a:p>
            <a:fld id="{535A9121-1AC2-4E85-A7C2-0971B8ED4CB9}" type="slidenum">
              <a:rPr lang="en-AU" smtClean="0"/>
              <a:t>‹#›</a:t>
            </a:fld>
            <a:endParaRPr lang="en-AU"/>
          </a:p>
        </p:txBody>
      </p:sp>
    </p:spTree>
    <p:extLst>
      <p:ext uri="{BB962C8B-B14F-4D97-AF65-F5344CB8AC3E}">
        <p14:creationId xmlns:p14="http://schemas.microsoft.com/office/powerpoint/2010/main" val="3922225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E12A3-B1D7-00E1-9502-50143CC1616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9BEEB425-286F-D01C-63EB-9ED9053450E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B638308-5103-C66B-6D57-E42CC6D5305B}"/>
              </a:ext>
            </a:extLst>
          </p:cNvPr>
          <p:cNvSpPr>
            <a:spLocks noGrp="1"/>
          </p:cNvSpPr>
          <p:nvPr>
            <p:ph type="dt" sz="half" idx="10"/>
          </p:nvPr>
        </p:nvSpPr>
        <p:spPr/>
        <p:txBody>
          <a:bodyPr/>
          <a:lstStyle/>
          <a:p>
            <a:fld id="{55B43888-6B7B-4439-96CF-6DC2BE65232E}" type="datetimeFigureOut">
              <a:rPr lang="en-AU" smtClean="0"/>
              <a:t>13/11/2025</a:t>
            </a:fld>
            <a:endParaRPr lang="en-AU"/>
          </a:p>
        </p:txBody>
      </p:sp>
      <p:sp>
        <p:nvSpPr>
          <p:cNvPr id="5" name="Footer Placeholder 4">
            <a:extLst>
              <a:ext uri="{FF2B5EF4-FFF2-40B4-BE49-F238E27FC236}">
                <a16:creationId xmlns:a16="http://schemas.microsoft.com/office/drawing/2014/main" id="{D9B9659D-5748-77AD-B4FF-D31678E36D6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30E485A-F4BC-E0BA-3A52-0ED9CEB15A9E}"/>
              </a:ext>
            </a:extLst>
          </p:cNvPr>
          <p:cNvSpPr>
            <a:spLocks noGrp="1"/>
          </p:cNvSpPr>
          <p:nvPr>
            <p:ph type="sldNum" sz="quarter" idx="12"/>
          </p:nvPr>
        </p:nvSpPr>
        <p:spPr/>
        <p:txBody>
          <a:bodyPr/>
          <a:lstStyle/>
          <a:p>
            <a:fld id="{535A9121-1AC2-4E85-A7C2-0971B8ED4CB9}" type="slidenum">
              <a:rPr lang="en-AU" smtClean="0"/>
              <a:t>‹#›</a:t>
            </a:fld>
            <a:endParaRPr lang="en-AU"/>
          </a:p>
        </p:txBody>
      </p:sp>
    </p:spTree>
    <p:extLst>
      <p:ext uri="{BB962C8B-B14F-4D97-AF65-F5344CB8AC3E}">
        <p14:creationId xmlns:p14="http://schemas.microsoft.com/office/powerpoint/2010/main" val="598769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3">
    <p:spTree>
      <p:nvGrpSpPr>
        <p:cNvPr id="1" name=""/>
        <p:cNvGrpSpPr/>
        <p:nvPr/>
      </p:nvGrpSpPr>
      <p:grpSpPr>
        <a:xfrm>
          <a:off x="0" y="0"/>
          <a:ext cx="0" cy="0"/>
          <a:chOff x="0" y="0"/>
          <a:chExt cx="0" cy="0"/>
        </a:xfrm>
      </p:grpSpPr>
      <p:pic>
        <p:nvPicPr>
          <p:cNvPr id="13" name="Picture 12" descr="A group of people sitting in a room&#10;&#10;Description automatically generated">
            <a:extLst>
              <a:ext uri="{FF2B5EF4-FFF2-40B4-BE49-F238E27FC236}">
                <a16:creationId xmlns:a16="http://schemas.microsoft.com/office/drawing/2014/main" id="{28BDE54C-00E9-5879-B7AA-CBAEB4B20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833715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57394206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49C6-0EC5-3C8E-D134-F9A8D8DF89E6}"/>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5206E475-AA13-E9EF-DFE9-2C74A13B4FF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CB96C0AC-D513-0457-F709-904539437C7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5AB28458-F730-8183-6F4A-40899B8FA5A9}"/>
              </a:ext>
            </a:extLst>
          </p:cNvPr>
          <p:cNvSpPr>
            <a:spLocks noGrp="1"/>
          </p:cNvSpPr>
          <p:nvPr>
            <p:ph type="dt" sz="half" idx="10"/>
          </p:nvPr>
        </p:nvSpPr>
        <p:spPr/>
        <p:txBody>
          <a:bodyPr/>
          <a:lstStyle/>
          <a:p>
            <a:fld id="{55B43888-6B7B-4439-96CF-6DC2BE65232E}" type="datetimeFigureOut">
              <a:rPr lang="en-AU" smtClean="0"/>
              <a:t>13/11/2025</a:t>
            </a:fld>
            <a:endParaRPr lang="en-AU"/>
          </a:p>
        </p:txBody>
      </p:sp>
      <p:sp>
        <p:nvSpPr>
          <p:cNvPr id="6" name="Footer Placeholder 5">
            <a:extLst>
              <a:ext uri="{FF2B5EF4-FFF2-40B4-BE49-F238E27FC236}">
                <a16:creationId xmlns:a16="http://schemas.microsoft.com/office/drawing/2014/main" id="{2F5B6691-DBCE-8E52-9C64-77F14FF4C3C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6E9D552-63D9-3EFF-DF68-B54AEA0E4739}"/>
              </a:ext>
            </a:extLst>
          </p:cNvPr>
          <p:cNvSpPr>
            <a:spLocks noGrp="1"/>
          </p:cNvSpPr>
          <p:nvPr>
            <p:ph type="sldNum" sz="quarter" idx="12"/>
          </p:nvPr>
        </p:nvSpPr>
        <p:spPr/>
        <p:txBody>
          <a:bodyPr/>
          <a:lstStyle/>
          <a:p>
            <a:fld id="{535A9121-1AC2-4E85-A7C2-0971B8ED4CB9}" type="slidenum">
              <a:rPr lang="en-AU" smtClean="0"/>
              <a:t>‹#›</a:t>
            </a:fld>
            <a:endParaRPr lang="en-AU"/>
          </a:p>
        </p:txBody>
      </p:sp>
    </p:spTree>
    <p:extLst>
      <p:ext uri="{BB962C8B-B14F-4D97-AF65-F5344CB8AC3E}">
        <p14:creationId xmlns:p14="http://schemas.microsoft.com/office/powerpoint/2010/main" val="47383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CFC10-B2E9-AF58-6A02-8883921B9C8D}"/>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C047BD48-A354-5D93-3060-4151B134EC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9C8A6A-C675-4416-CD23-A87BBBBFFB1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B3695161-7D6E-E2E8-A396-2CB3E4B708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C29DB61-B18C-F84C-9E75-41A1CC9C56E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1E1B8B19-4F44-E174-76FA-6CF678D02E03}"/>
              </a:ext>
            </a:extLst>
          </p:cNvPr>
          <p:cNvSpPr>
            <a:spLocks noGrp="1"/>
          </p:cNvSpPr>
          <p:nvPr>
            <p:ph type="dt" sz="half" idx="10"/>
          </p:nvPr>
        </p:nvSpPr>
        <p:spPr/>
        <p:txBody>
          <a:bodyPr/>
          <a:lstStyle/>
          <a:p>
            <a:fld id="{55B43888-6B7B-4439-96CF-6DC2BE65232E}" type="datetimeFigureOut">
              <a:rPr lang="en-AU" smtClean="0"/>
              <a:t>13/11/2025</a:t>
            </a:fld>
            <a:endParaRPr lang="en-AU"/>
          </a:p>
        </p:txBody>
      </p:sp>
      <p:sp>
        <p:nvSpPr>
          <p:cNvPr id="8" name="Footer Placeholder 7">
            <a:extLst>
              <a:ext uri="{FF2B5EF4-FFF2-40B4-BE49-F238E27FC236}">
                <a16:creationId xmlns:a16="http://schemas.microsoft.com/office/drawing/2014/main" id="{BE037E6E-BDB8-6DFA-6DF6-856F6C6C729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65F0BB6-F76A-D004-F714-EFF1940A60AA}"/>
              </a:ext>
            </a:extLst>
          </p:cNvPr>
          <p:cNvSpPr>
            <a:spLocks noGrp="1"/>
          </p:cNvSpPr>
          <p:nvPr>
            <p:ph type="sldNum" sz="quarter" idx="12"/>
          </p:nvPr>
        </p:nvSpPr>
        <p:spPr/>
        <p:txBody>
          <a:bodyPr/>
          <a:lstStyle/>
          <a:p>
            <a:fld id="{535A9121-1AC2-4E85-A7C2-0971B8ED4CB9}" type="slidenum">
              <a:rPr lang="en-AU" smtClean="0"/>
              <a:t>‹#›</a:t>
            </a:fld>
            <a:endParaRPr lang="en-AU"/>
          </a:p>
        </p:txBody>
      </p:sp>
    </p:spTree>
    <p:extLst>
      <p:ext uri="{BB962C8B-B14F-4D97-AF65-F5344CB8AC3E}">
        <p14:creationId xmlns:p14="http://schemas.microsoft.com/office/powerpoint/2010/main" val="314543426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0BE21-1C99-87EA-FB50-43E64498CCEE}"/>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C426EB5C-C120-2E14-917F-B521A1A889DE}"/>
              </a:ext>
            </a:extLst>
          </p:cNvPr>
          <p:cNvSpPr>
            <a:spLocks noGrp="1"/>
          </p:cNvSpPr>
          <p:nvPr>
            <p:ph type="dt" sz="half" idx="10"/>
          </p:nvPr>
        </p:nvSpPr>
        <p:spPr/>
        <p:txBody>
          <a:bodyPr/>
          <a:lstStyle/>
          <a:p>
            <a:fld id="{55B43888-6B7B-4439-96CF-6DC2BE65232E}" type="datetimeFigureOut">
              <a:rPr lang="en-AU" smtClean="0"/>
              <a:t>13/11/2025</a:t>
            </a:fld>
            <a:endParaRPr lang="en-AU"/>
          </a:p>
        </p:txBody>
      </p:sp>
      <p:sp>
        <p:nvSpPr>
          <p:cNvPr id="4" name="Footer Placeholder 3">
            <a:extLst>
              <a:ext uri="{FF2B5EF4-FFF2-40B4-BE49-F238E27FC236}">
                <a16:creationId xmlns:a16="http://schemas.microsoft.com/office/drawing/2014/main" id="{BC75B804-C72E-7832-6FA4-B39A5619483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3794F5A-9E19-0C1C-FA50-CADD1922D524}"/>
              </a:ext>
            </a:extLst>
          </p:cNvPr>
          <p:cNvSpPr>
            <a:spLocks noGrp="1"/>
          </p:cNvSpPr>
          <p:nvPr>
            <p:ph type="sldNum" sz="quarter" idx="12"/>
          </p:nvPr>
        </p:nvSpPr>
        <p:spPr/>
        <p:txBody>
          <a:bodyPr/>
          <a:lstStyle/>
          <a:p>
            <a:fld id="{535A9121-1AC2-4E85-A7C2-0971B8ED4CB9}" type="slidenum">
              <a:rPr lang="en-AU" smtClean="0"/>
              <a:t>‹#›</a:t>
            </a:fld>
            <a:endParaRPr lang="en-AU"/>
          </a:p>
        </p:txBody>
      </p:sp>
    </p:spTree>
    <p:extLst>
      <p:ext uri="{BB962C8B-B14F-4D97-AF65-F5344CB8AC3E}">
        <p14:creationId xmlns:p14="http://schemas.microsoft.com/office/powerpoint/2010/main" val="58895493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F08904-4854-A70C-3776-89C4A8DE13FA}"/>
              </a:ext>
            </a:extLst>
          </p:cNvPr>
          <p:cNvSpPr>
            <a:spLocks noGrp="1"/>
          </p:cNvSpPr>
          <p:nvPr>
            <p:ph type="dt" sz="half" idx="10"/>
          </p:nvPr>
        </p:nvSpPr>
        <p:spPr/>
        <p:txBody>
          <a:bodyPr/>
          <a:lstStyle/>
          <a:p>
            <a:fld id="{55B43888-6B7B-4439-96CF-6DC2BE65232E}" type="datetimeFigureOut">
              <a:rPr lang="en-AU" smtClean="0"/>
              <a:t>13/11/2025</a:t>
            </a:fld>
            <a:endParaRPr lang="en-AU"/>
          </a:p>
        </p:txBody>
      </p:sp>
      <p:sp>
        <p:nvSpPr>
          <p:cNvPr id="3" name="Footer Placeholder 2">
            <a:extLst>
              <a:ext uri="{FF2B5EF4-FFF2-40B4-BE49-F238E27FC236}">
                <a16:creationId xmlns:a16="http://schemas.microsoft.com/office/drawing/2014/main" id="{BDF991C6-2A26-63B4-C1B8-87B5812BB5F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6EEDCB0-914C-08F6-31C4-9ABAB9240DDC}"/>
              </a:ext>
            </a:extLst>
          </p:cNvPr>
          <p:cNvSpPr>
            <a:spLocks noGrp="1"/>
          </p:cNvSpPr>
          <p:nvPr>
            <p:ph type="sldNum" sz="quarter" idx="12"/>
          </p:nvPr>
        </p:nvSpPr>
        <p:spPr/>
        <p:txBody>
          <a:bodyPr/>
          <a:lstStyle/>
          <a:p>
            <a:fld id="{535A9121-1AC2-4E85-A7C2-0971B8ED4CB9}" type="slidenum">
              <a:rPr lang="en-AU" smtClean="0"/>
              <a:t>‹#›</a:t>
            </a:fld>
            <a:endParaRPr lang="en-AU"/>
          </a:p>
        </p:txBody>
      </p:sp>
    </p:spTree>
    <p:extLst>
      <p:ext uri="{BB962C8B-B14F-4D97-AF65-F5344CB8AC3E}">
        <p14:creationId xmlns:p14="http://schemas.microsoft.com/office/powerpoint/2010/main" val="245034914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62CF4-E9EF-A4B5-9C35-F03F68290D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E90E1BF2-F4F3-45DC-540D-55B88480B0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72322BDE-2116-CEC5-3C6A-F07D278C5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140C02-BA43-3DA2-6429-EE9F1463B50D}"/>
              </a:ext>
            </a:extLst>
          </p:cNvPr>
          <p:cNvSpPr>
            <a:spLocks noGrp="1"/>
          </p:cNvSpPr>
          <p:nvPr>
            <p:ph type="dt" sz="half" idx="10"/>
          </p:nvPr>
        </p:nvSpPr>
        <p:spPr/>
        <p:txBody>
          <a:bodyPr/>
          <a:lstStyle/>
          <a:p>
            <a:fld id="{55B43888-6B7B-4439-96CF-6DC2BE65232E}" type="datetimeFigureOut">
              <a:rPr lang="en-AU" smtClean="0"/>
              <a:t>13/11/2025</a:t>
            </a:fld>
            <a:endParaRPr lang="en-AU"/>
          </a:p>
        </p:txBody>
      </p:sp>
      <p:sp>
        <p:nvSpPr>
          <p:cNvPr id="6" name="Footer Placeholder 5">
            <a:extLst>
              <a:ext uri="{FF2B5EF4-FFF2-40B4-BE49-F238E27FC236}">
                <a16:creationId xmlns:a16="http://schemas.microsoft.com/office/drawing/2014/main" id="{C090240C-5329-D29C-A507-F5F19EDC2DE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763E-E062-F7A9-3952-BF6F8D391892}"/>
              </a:ext>
            </a:extLst>
          </p:cNvPr>
          <p:cNvSpPr>
            <a:spLocks noGrp="1"/>
          </p:cNvSpPr>
          <p:nvPr>
            <p:ph type="sldNum" sz="quarter" idx="12"/>
          </p:nvPr>
        </p:nvSpPr>
        <p:spPr/>
        <p:txBody>
          <a:bodyPr/>
          <a:lstStyle/>
          <a:p>
            <a:fld id="{535A9121-1AC2-4E85-A7C2-0971B8ED4CB9}" type="slidenum">
              <a:rPr lang="en-AU" smtClean="0"/>
              <a:t>‹#›</a:t>
            </a:fld>
            <a:endParaRPr lang="en-AU"/>
          </a:p>
        </p:txBody>
      </p:sp>
    </p:spTree>
    <p:extLst>
      <p:ext uri="{BB962C8B-B14F-4D97-AF65-F5344CB8AC3E}">
        <p14:creationId xmlns:p14="http://schemas.microsoft.com/office/powerpoint/2010/main" val="195046104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3F6A3-9540-D549-1FE4-0C5B730E1A4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FEBF7284-0BF8-687F-7CC8-E93EA33476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3A29449-38C2-5593-AFC2-AFA2B1B75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947422-C891-6899-7E1E-D224CEBDDDFB}"/>
              </a:ext>
            </a:extLst>
          </p:cNvPr>
          <p:cNvSpPr>
            <a:spLocks noGrp="1"/>
          </p:cNvSpPr>
          <p:nvPr>
            <p:ph type="dt" sz="half" idx="10"/>
          </p:nvPr>
        </p:nvSpPr>
        <p:spPr/>
        <p:txBody>
          <a:bodyPr/>
          <a:lstStyle/>
          <a:p>
            <a:fld id="{55B43888-6B7B-4439-96CF-6DC2BE65232E}" type="datetimeFigureOut">
              <a:rPr lang="en-AU" smtClean="0"/>
              <a:t>13/11/2025</a:t>
            </a:fld>
            <a:endParaRPr lang="en-AU"/>
          </a:p>
        </p:txBody>
      </p:sp>
      <p:sp>
        <p:nvSpPr>
          <p:cNvPr id="6" name="Footer Placeholder 5">
            <a:extLst>
              <a:ext uri="{FF2B5EF4-FFF2-40B4-BE49-F238E27FC236}">
                <a16:creationId xmlns:a16="http://schemas.microsoft.com/office/drawing/2014/main" id="{AE395405-3D01-2446-CC4A-D6D1717961B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B3994FB-2127-7AB5-0779-58368B5D959A}"/>
              </a:ext>
            </a:extLst>
          </p:cNvPr>
          <p:cNvSpPr>
            <a:spLocks noGrp="1"/>
          </p:cNvSpPr>
          <p:nvPr>
            <p:ph type="sldNum" sz="quarter" idx="12"/>
          </p:nvPr>
        </p:nvSpPr>
        <p:spPr/>
        <p:txBody>
          <a:bodyPr/>
          <a:lstStyle/>
          <a:p>
            <a:fld id="{535A9121-1AC2-4E85-A7C2-0971B8ED4CB9}" type="slidenum">
              <a:rPr lang="en-AU" smtClean="0"/>
              <a:t>‹#›</a:t>
            </a:fld>
            <a:endParaRPr lang="en-AU"/>
          </a:p>
        </p:txBody>
      </p:sp>
    </p:spTree>
    <p:extLst>
      <p:ext uri="{BB962C8B-B14F-4D97-AF65-F5344CB8AC3E}">
        <p14:creationId xmlns:p14="http://schemas.microsoft.com/office/powerpoint/2010/main" val="139576772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4393-1161-10D9-C382-B2CF52FBE73F}"/>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80AE7BE4-A72E-03AD-F6B4-186743F8B46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B408BD42-1718-1DF0-59E2-882B28D00A69}"/>
              </a:ext>
            </a:extLst>
          </p:cNvPr>
          <p:cNvSpPr>
            <a:spLocks noGrp="1"/>
          </p:cNvSpPr>
          <p:nvPr>
            <p:ph type="dt" sz="half" idx="10"/>
          </p:nvPr>
        </p:nvSpPr>
        <p:spPr/>
        <p:txBody>
          <a:bodyPr/>
          <a:lstStyle/>
          <a:p>
            <a:fld id="{55B43888-6B7B-4439-96CF-6DC2BE65232E}" type="datetimeFigureOut">
              <a:rPr lang="en-AU" smtClean="0"/>
              <a:t>13/11/2025</a:t>
            </a:fld>
            <a:endParaRPr lang="en-AU"/>
          </a:p>
        </p:txBody>
      </p:sp>
      <p:sp>
        <p:nvSpPr>
          <p:cNvPr id="5" name="Footer Placeholder 4">
            <a:extLst>
              <a:ext uri="{FF2B5EF4-FFF2-40B4-BE49-F238E27FC236}">
                <a16:creationId xmlns:a16="http://schemas.microsoft.com/office/drawing/2014/main" id="{2CD305D8-3FA8-262C-D464-FF9FEE69582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780950-71F4-C6AD-2E18-5755E24B9028}"/>
              </a:ext>
            </a:extLst>
          </p:cNvPr>
          <p:cNvSpPr>
            <a:spLocks noGrp="1"/>
          </p:cNvSpPr>
          <p:nvPr>
            <p:ph type="sldNum" sz="quarter" idx="12"/>
          </p:nvPr>
        </p:nvSpPr>
        <p:spPr/>
        <p:txBody>
          <a:bodyPr/>
          <a:lstStyle/>
          <a:p>
            <a:fld id="{535A9121-1AC2-4E85-A7C2-0971B8ED4CB9}" type="slidenum">
              <a:rPr lang="en-AU" smtClean="0"/>
              <a:t>‹#›</a:t>
            </a:fld>
            <a:endParaRPr lang="en-AU"/>
          </a:p>
        </p:txBody>
      </p:sp>
    </p:spTree>
    <p:extLst>
      <p:ext uri="{BB962C8B-B14F-4D97-AF65-F5344CB8AC3E}">
        <p14:creationId xmlns:p14="http://schemas.microsoft.com/office/powerpoint/2010/main" val="146677457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293399-DD73-AB2A-4CAB-146CDA2862E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5491107B-F764-46F7-4413-23E118DD520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992C64DD-4A12-6271-4625-07690E43E4B0}"/>
              </a:ext>
            </a:extLst>
          </p:cNvPr>
          <p:cNvSpPr>
            <a:spLocks noGrp="1"/>
          </p:cNvSpPr>
          <p:nvPr>
            <p:ph type="dt" sz="half" idx="10"/>
          </p:nvPr>
        </p:nvSpPr>
        <p:spPr/>
        <p:txBody>
          <a:bodyPr/>
          <a:lstStyle/>
          <a:p>
            <a:fld id="{55B43888-6B7B-4439-96CF-6DC2BE65232E}" type="datetimeFigureOut">
              <a:rPr lang="en-AU" smtClean="0"/>
              <a:t>13/11/2025</a:t>
            </a:fld>
            <a:endParaRPr lang="en-AU"/>
          </a:p>
        </p:txBody>
      </p:sp>
      <p:sp>
        <p:nvSpPr>
          <p:cNvPr id="5" name="Footer Placeholder 4">
            <a:extLst>
              <a:ext uri="{FF2B5EF4-FFF2-40B4-BE49-F238E27FC236}">
                <a16:creationId xmlns:a16="http://schemas.microsoft.com/office/drawing/2014/main" id="{50D004A3-46C3-85F5-96E1-EFFC3C8196E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2F8B13E-19C9-EAB6-1C08-EA30C8168814}"/>
              </a:ext>
            </a:extLst>
          </p:cNvPr>
          <p:cNvSpPr>
            <a:spLocks noGrp="1"/>
          </p:cNvSpPr>
          <p:nvPr>
            <p:ph type="sldNum" sz="quarter" idx="12"/>
          </p:nvPr>
        </p:nvSpPr>
        <p:spPr/>
        <p:txBody>
          <a:bodyPr/>
          <a:lstStyle/>
          <a:p>
            <a:fld id="{535A9121-1AC2-4E85-A7C2-0971B8ED4CB9}" type="slidenum">
              <a:rPr lang="en-AU" smtClean="0"/>
              <a:t>‹#›</a:t>
            </a:fld>
            <a:endParaRPr lang="en-AU"/>
          </a:p>
        </p:txBody>
      </p:sp>
    </p:spTree>
    <p:extLst>
      <p:ext uri="{BB962C8B-B14F-4D97-AF65-F5344CB8AC3E}">
        <p14:creationId xmlns:p14="http://schemas.microsoft.com/office/powerpoint/2010/main" val="168477358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2C8B5-A7B5-4028-86C2-43573DC8EDAD}"/>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a:t>Click to edit Master title style</a:t>
            </a:r>
            <a:endParaRPr lang="en-AU"/>
          </a:p>
        </p:txBody>
      </p:sp>
      <p:sp>
        <p:nvSpPr>
          <p:cNvPr id="3" name="Subtitle 2">
            <a:extLst>
              <a:ext uri="{FF2B5EF4-FFF2-40B4-BE49-F238E27FC236}">
                <a16:creationId xmlns:a16="http://schemas.microsoft.com/office/drawing/2014/main" id="{6C31E151-4C7D-441C-8545-37C46B5CCF28}"/>
              </a:ext>
            </a:extLst>
          </p:cNvPr>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7323739-7276-4765-A9B6-498B21C65D42}"/>
              </a:ext>
            </a:extLst>
          </p:cNvPr>
          <p:cNvSpPr>
            <a:spLocks noGrp="1"/>
          </p:cNvSpPr>
          <p:nvPr>
            <p:ph type="dt" sz="half" idx="10"/>
          </p:nvPr>
        </p:nvSpPr>
        <p:spPr/>
        <p:txBody>
          <a:bodyPr/>
          <a:lstStyle/>
          <a:p>
            <a:fld id="{0867FB2F-C473-453A-B0B2-0EF3DB2B169E}" type="datetimeFigureOut">
              <a:rPr lang="en-AU" smtClean="0"/>
              <a:t>13/11/2025</a:t>
            </a:fld>
            <a:endParaRPr lang="en-AU"/>
          </a:p>
        </p:txBody>
      </p:sp>
      <p:sp>
        <p:nvSpPr>
          <p:cNvPr id="5" name="Footer Placeholder 4">
            <a:extLst>
              <a:ext uri="{FF2B5EF4-FFF2-40B4-BE49-F238E27FC236}">
                <a16:creationId xmlns:a16="http://schemas.microsoft.com/office/drawing/2014/main" id="{B2F12FED-A49C-4D58-BE7D-3D1F4A3C167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F2B8AF9-E7C7-4BED-9E22-CB379B327CE5}"/>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165575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020F0-7592-424E-91DB-6D7A9BE99732}"/>
              </a:ext>
            </a:extLst>
          </p:cNvPr>
          <p:cNvSpPr>
            <a:spLocks noGrp="1"/>
          </p:cNvSpPr>
          <p:nvPr>
            <p:ph type="title"/>
          </p:nvPr>
        </p:nvSpPr>
        <p:spPr/>
        <p:txBody>
          <a:bodyPr anchor="b"/>
          <a:lstStyle/>
          <a:p>
            <a:r>
              <a:rPr lang="en-US"/>
              <a:t>Click to edit Master title style</a:t>
            </a:r>
            <a:endParaRPr lang="en-AU"/>
          </a:p>
        </p:txBody>
      </p:sp>
      <p:sp>
        <p:nvSpPr>
          <p:cNvPr id="3" name="Content Placeholder 2">
            <a:extLst>
              <a:ext uri="{FF2B5EF4-FFF2-40B4-BE49-F238E27FC236}">
                <a16:creationId xmlns:a16="http://schemas.microsoft.com/office/drawing/2014/main" id="{55F216D7-C53E-4B0F-805E-10D6B57DC7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07C70955-92EB-4B9D-BDA5-01CC9C755C25}"/>
              </a:ext>
            </a:extLst>
          </p:cNvPr>
          <p:cNvSpPr>
            <a:spLocks noGrp="1"/>
          </p:cNvSpPr>
          <p:nvPr>
            <p:ph type="dt" sz="half" idx="10"/>
          </p:nvPr>
        </p:nvSpPr>
        <p:spPr/>
        <p:txBody>
          <a:bodyPr/>
          <a:lstStyle/>
          <a:p>
            <a:fld id="{0867FB2F-C473-453A-B0B2-0EF3DB2B169E}" type="datetimeFigureOut">
              <a:rPr lang="en-AU" smtClean="0"/>
              <a:t>13/11/2025</a:t>
            </a:fld>
            <a:endParaRPr lang="en-AU"/>
          </a:p>
        </p:txBody>
      </p:sp>
      <p:sp>
        <p:nvSpPr>
          <p:cNvPr id="5" name="Footer Placeholder 4">
            <a:extLst>
              <a:ext uri="{FF2B5EF4-FFF2-40B4-BE49-F238E27FC236}">
                <a16:creationId xmlns:a16="http://schemas.microsoft.com/office/drawing/2014/main" id="{5490F710-EE91-46D6-96A9-1ECF6DD0FAF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302D0FC-EA53-4742-B65D-92668F2E18EC}"/>
              </a:ext>
            </a:extLst>
          </p:cNvPr>
          <p:cNvSpPr>
            <a:spLocks noGrp="1"/>
          </p:cNvSpPr>
          <p:nvPr>
            <p:ph type="sldNum" sz="quarter" idx="12"/>
          </p:nvPr>
        </p:nvSpPr>
        <p:spPr/>
        <p:txBody>
          <a:bodyPr/>
          <a:lstStyle>
            <a:lvl1pPr>
              <a:defRPr/>
            </a:lvl1pPr>
          </a:lstStyle>
          <a:p>
            <a:fld id="{59373B7F-DEC7-407F-9385-812CA76DC0A5}" type="slidenum">
              <a:rPr lang="en-AU" smtClean="0"/>
              <a:t>‹#›</a:t>
            </a:fld>
            <a:endParaRPr lang="en-AU"/>
          </a:p>
        </p:txBody>
      </p:sp>
    </p:spTree>
    <p:extLst>
      <p:ext uri="{BB962C8B-B14F-4D97-AF65-F5344CB8AC3E}">
        <p14:creationId xmlns:p14="http://schemas.microsoft.com/office/powerpoint/2010/main" val="150070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3">
    <p:spTree>
      <p:nvGrpSpPr>
        <p:cNvPr id="1" name=""/>
        <p:cNvGrpSpPr/>
        <p:nvPr/>
      </p:nvGrpSpPr>
      <p:grpSpPr>
        <a:xfrm>
          <a:off x="0" y="0"/>
          <a:ext cx="0" cy="0"/>
          <a:chOff x="0" y="0"/>
          <a:chExt cx="0" cy="0"/>
        </a:xfrm>
      </p:grpSpPr>
      <p:pic>
        <p:nvPicPr>
          <p:cNvPr id="9" name="Picture 8" descr="A building with a curved roof&#10;&#10;Description automatically generated">
            <a:extLst>
              <a:ext uri="{FF2B5EF4-FFF2-40B4-BE49-F238E27FC236}">
                <a16:creationId xmlns:a16="http://schemas.microsoft.com/office/drawing/2014/main" id="{7C32C17A-0B3D-3605-0770-718372FF1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01253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03256210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A61CD-1544-46C7-B013-4EFEF17430A6}"/>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9B37DD2-1A98-4B2F-A3F9-C8441A95C397}"/>
              </a:ext>
            </a:extLst>
          </p:cNvPr>
          <p:cNvSpPr>
            <a:spLocks noGrp="1"/>
          </p:cNvSpPr>
          <p:nvPr>
            <p:ph type="body" idx="1"/>
          </p:nvPr>
        </p:nvSpPr>
        <p:spPr>
          <a:xfrm>
            <a:off x="831850" y="4589463"/>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627BA7-649F-4B81-9BD9-B21CB27F3562}"/>
              </a:ext>
            </a:extLst>
          </p:cNvPr>
          <p:cNvSpPr>
            <a:spLocks noGrp="1"/>
          </p:cNvSpPr>
          <p:nvPr>
            <p:ph type="dt" sz="half" idx="10"/>
          </p:nvPr>
        </p:nvSpPr>
        <p:spPr/>
        <p:txBody>
          <a:bodyPr/>
          <a:lstStyle/>
          <a:p>
            <a:fld id="{0867FB2F-C473-453A-B0B2-0EF3DB2B169E}" type="datetimeFigureOut">
              <a:rPr lang="en-AU" smtClean="0"/>
              <a:t>13/11/2025</a:t>
            </a:fld>
            <a:endParaRPr lang="en-AU"/>
          </a:p>
        </p:txBody>
      </p:sp>
      <p:sp>
        <p:nvSpPr>
          <p:cNvPr id="5" name="Footer Placeholder 4">
            <a:extLst>
              <a:ext uri="{FF2B5EF4-FFF2-40B4-BE49-F238E27FC236}">
                <a16:creationId xmlns:a16="http://schemas.microsoft.com/office/drawing/2014/main" id="{3CAA0C0A-04C4-4E33-8B64-97874DDB16F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98DD49C-E9EA-4F43-92C2-97C918191094}"/>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384137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EDD78-4DD4-4731-898F-E5F6D40E6389}"/>
              </a:ext>
            </a:extLst>
          </p:cNvPr>
          <p:cNvSpPr>
            <a:spLocks noGrp="1"/>
          </p:cNvSpPr>
          <p:nvPr>
            <p:ph type="title"/>
          </p:nvPr>
        </p:nvSpPr>
        <p:spPr/>
        <p:txBody>
          <a:bodyPr anchor="b"/>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1D60329A-EBEB-429F-B86C-0EADCB489B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a:extLst>
              <a:ext uri="{FF2B5EF4-FFF2-40B4-BE49-F238E27FC236}">
                <a16:creationId xmlns:a16="http://schemas.microsoft.com/office/drawing/2014/main" id="{84660C2E-CAD9-44CD-9888-26646B9005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97C0880-D112-42AA-A3A8-A1C4B203D5B1}"/>
              </a:ext>
            </a:extLst>
          </p:cNvPr>
          <p:cNvSpPr>
            <a:spLocks noGrp="1"/>
          </p:cNvSpPr>
          <p:nvPr>
            <p:ph type="dt" sz="half" idx="10"/>
          </p:nvPr>
        </p:nvSpPr>
        <p:spPr/>
        <p:txBody>
          <a:bodyPr/>
          <a:lstStyle/>
          <a:p>
            <a:fld id="{0867FB2F-C473-453A-B0B2-0EF3DB2B169E}" type="datetimeFigureOut">
              <a:rPr lang="en-AU" smtClean="0"/>
              <a:t>13/11/2025</a:t>
            </a:fld>
            <a:endParaRPr lang="en-AU"/>
          </a:p>
        </p:txBody>
      </p:sp>
      <p:sp>
        <p:nvSpPr>
          <p:cNvPr id="6" name="Footer Placeholder 5">
            <a:extLst>
              <a:ext uri="{FF2B5EF4-FFF2-40B4-BE49-F238E27FC236}">
                <a16:creationId xmlns:a16="http://schemas.microsoft.com/office/drawing/2014/main" id="{B2AD4DA7-ED0F-4CF0-8F9A-A2DBB1997C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D98BFC6-BC3A-4745-9F43-68146496BCB0}"/>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150300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B737-3097-417B-B81B-D4E7E93C08B7}"/>
              </a:ext>
            </a:extLst>
          </p:cNvPr>
          <p:cNvSpPr>
            <a:spLocks noGrp="1"/>
          </p:cNvSpPr>
          <p:nvPr>
            <p:ph type="title"/>
          </p:nvPr>
        </p:nvSpPr>
        <p:spPr>
          <a:xfrm>
            <a:off x="839788" y="365125"/>
            <a:ext cx="10515600" cy="1325563"/>
          </a:xfrm>
        </p:spPr>
        <p:txBody>
          <a:bodyPr anchor="b"/>
          <a:lstStyle/>
          <a:p>
            <a:r>
              <a:rPr lang="en-US"/>
              <a:t>Click to edit Master title style</a:t>
            </a:r>
            <a:endParaRPr lang="en-AU"/>
          </a:p>
        </p:txBody>
      </p:sp>
      <p:sp>
        <p:nvSpPr>
          <p:cNvPr id="3" name="Text Placeholder 2">
            <a:extLst>
              <a:ext uri="{FF2B5EF4-FFF2-40B4-BE49-F238E27FC236}">
                <a16:creationId xmlns:a16="http://schemas.microsoft.com/office/drawing/2014/main" id="{61DA352A-7DB8-48A7-966A-E9D3748D22A2}"/>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50DAF7-A2C0-465B-B594-AAB9984A5F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47D8BE3-83DD-4C8E-A4D7-D73902883698}"/>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750439-4FCF-4D13-9DD0-6295CA32BD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CD541516-652D-43DC-B241-A2450FC3736E}"/>
              </a:ext>
            </a:extLst>
          </p:cNvPr>
          <p:cNvSpPr>
            <a:spLocks noGrp="1"/>
          </p:cNvSpPr>
          <p:nvPr>
            <p:ph type="dt" sz="half" idx="10"/>
          </p:nvPr>
        </p:nvSpPr>
        <p:spPr/>
        <p:txBody>
          <a:bodyPr/>
          <a:lstStyle/>
          <a:p>
            <a:fld id="{0867FB2F-C473-453A-B0B2-0EF3DB2B169E}" type="datetimeFigureOut">
              <a:rPr lang="en-AU" smtClean="0"/>
              <a:t>13/11/2025</a:t>
            </a:fld>
            <a:endParaRPr lang="en-AU"/>
          </a:p>
        </p:txBody>
      </p:sp>
      <p:sp>
        <p:nvSpPr>
          <p:cNvPr id="8" name="Footer Placeholder 7">
            <a:extLst>
              <a:ext uri="{FF2B5EF4-FFF2-40B4-BE49-F238E27FC236}">
                <a16:creationId xmlns:a16="http://schemas.microsoft.com/office/drawing/2014/main" id="{EB4C8A57-D767-4E4D-AFE6-7070382487F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4E55F5E-D1F1-4FB6-AC61-817029BDCD6B}"/>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142085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C3141-3CFD-49F0-82CE-E0F55D96394B}"/>
              </a:ext>
            </a:extLst>
          </p:cNvPr>
          <p:cNvSpPr>
            <a:spLocks noGrp="1"/>
          </p:cNvSpPr>
          <p:nvPr>
            <p:ph type="title"/>
          </p:nvPr>
        </p:nvSpPr>
        <p:spPr/>
        <p:txBody>
          <a:bodyPr anchor="b"/>
          <a:lstStyle/>
          <a:p>
            <a:r>
              <a:rPr lang="en-US"/>
              <a:t>Click to edit Master title style</a:t>
            </a:r>
            <a:endParaRPr lang="en-AU"/>
          </a:p>
        </p:txBody>
      </p:sp>
      <p:sp>
        <p:nvSpPr>
          <p:cNvPr id="3" name="Date Placeholder 2">
            <a:extLst>
              <a:ext uri="{FF2B5EF4-FFF2-40B4-BE49-F238E27FC236}">
                <a16:creationId xmlns:a16="http://schemas.microsoft.com/office/drawing/2014/main" id="{851F6146-DECE-42A0-A77A-C8E92358F39C}"/>
              </a:ext>
            </a:extLst>
          </p:cNvPr>
          <p:cNvSpPr>
            <a:spLocks noGrp="1"/>
          </p:cNvSpPr>
          <p:nvPr>
            <p:ph type="dt" sz="half" idx="10"/>
          </p:nvPr>
        </p:nvSpPr>
        <p:spPr/>
        <p:txBody>
          <a:bodyPr/>
          <a:lstStyle/>
          <a:p>
            <a:fld id="{0867FB2F-C473-453A-B0B2-0EF3DB2B169E}" type="datetimeFigureOut">
              <a:rPr lang="en-AU" smtClean="0"/>
              <a:t>13/11/2025</a:t>
            </a:fld>
            <a:endParaRPr lang="en-AU"/>
          </a:p>
        </p:txBody>
      </p:sp>
      <p:sp>
        <p:nvSpPr>
          <p:cNvPr id="4" name="Footer Placeholder 3">
            <a:extLst>
              <a:ext uri="{FF2B5EF4-FFF2-40B4-BE49-F238E27FC236}">
                <a16:creationId xmlns:a16="http://schemas.microsoft.com/office/drawing/2014/main" id="{D74E20EA-E79A-44A6-965F-1234A8E4851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AE9DE97-CEEA-40C6-B331-B861E42468D5}"/>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25682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8CCF5-BFCC-4F99-B368-CED013531F33}"/>
              </a:ext>
            </a:extLst>
          </p:cNvPr>
          <p:cNvSpPr>
            <a:spLocks noGrp="1"/>
          </p:cNvSpPr>
          <p:nvPr>
            <p:ph type="dt" sz="half" idx="10"/>
          </p:nvPr>
        </p:nvSpPr>
        <p:spPr/>
        <p:txBody>
          <a:bodyPr/>
          <a:lstStyle/>
          <a:p>
            <a:fld id="{0867FB2F-C473-453A-B0B2-0EF3DB2B169E}" type="datetimeFigureOut">
              <a:rPr lang="en-AU" smtClean="0"/>
              <a:t>13/11/2025</a:t>
            </a:fld>
            <a:endParaRPr lang="en-AU"/>
          </a:p>
        </p:txBody>
      </p:sp>
      <p:sp>
        <p:nvSpPr>
          <p:cNvPr id="3" name="Footer Placeholder 2">
            <a:extLst>
              <a:ext uri="{FF2B5EF4-FFF2-40B4-BE49-F238E27FC236}">
                <a16:creationId xmlns:a16="http://schemas.microsoft.com/office/drawing/2014/main" id="{8880DA00-C116-4BFB-A68C-1263B7274FD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0C015D8-8BA5-4729-8360-9E224203E863}"/>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167451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3AE30-D70C-46D7-B9D8-4844906640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F5B6AE97-7AD0-4CBE-AAF9-5142DB7502DB}"/>
              </a:ext>
            </a:extLst>
          </p:cNvPr>
          <p:cNvSpPr>
            <a:spLocks noGrp="1"/>
          </p:cNvSpPr>
          <p:nvPr>
            <p:ph idx="1"/>
          </p:nvPr>
        </p:nvSpPr>
        <p:spPr>
          <a:xfrm>
            <a:off x="5183188" y="987425"/>
            <a:ext cx="6172200"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ext Placeholder 3">
            <a:extLst>
              <a:ext uri="{FF2B5EF4-FFF2-40B4-BE49-F238E27FC236}">
                <a16:creationId xmlns:a16="http://schemas.microsoft.com/office/drawing/2014/main" id="{E37EDB7F-D67D-4D4D-9452-451F30A6B9DE}"/>
              </a:ext>
            </a:extLst>
          </p:cNvPr>
          <p:cNvSpPr>
            <a:spLocks noGrp="1"/>
          </p:cNvSpPr>
          <p:nvPr>
            <p:ph type="body" sz="half" idx="2"/>
          </p:nvPr>
        </p:nvSpPr>
        <p:spPr>
          <a:xfrm>
            <a:off x="839788" y="2057400"/>
            <a:ext cx="3932237" cy="3811588"/>
          </a:xfrm>
        </p:spPr>
        <p:txBody>
          <a:bodyPr>
            <a:normAutofit/>
          </a:bodyPr>
          <a:lstStyle>
            <a:lvl1pPr marL="0" indent="0">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60E13D-EB10-42D1-8C30-05D2E13A62AF}"/>
              </a:ext>
            </a:extLst>
          </p:cNvPr>
          <p:cNvSpPr>
            <a:spLocks noGrp="1"/>
          </p:cNvSpPr>
          <p:nvPr>
            <p:ph type="dt" sz="half" idx="10"/>
          </p:nvPr>
        </p:nvSpPr>
        <p:spPr/>
        <p:txBody>
          <a:bodyPr/>
          <a:lstStyle/>
          <a:p>
            <a:fld id="{0867FB2F-C473-453A-B0B2-0EF3DB2B169E}" type="datetimeFigureOut">
              <a:rPr lang="en-AU" smtClean="0"/>
              <a:t>13/11/2025</a:t>
            </a:fld>
            <a:endParaRPr lang="en-AU"/>
          </a:p>
        </p:txBody>
      </p:sp>
      <p:sp>
        <p:nvSpPr>
          <p:cNvPr id="6" name="Footer Placeholder 5">
            <a:extLst>
              <a:ext uri="{FF2B5EF4-FFF2-40B4-BE49-F238E27FC236}">
                <a16:creationId xmlns:a16="http://schemas.microsoft.com/office/drawing/2014/main" id="{FA8B07E2-17F7-4D17-839C-396C83D4C9B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707DAC3-0055-41F8-82D5-8C3F53A7C407}"/>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23243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539DB-AFDB-4286-A221-DDA842346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423860C-C497-405B-8E1A-94AF77B667F8}"/>
              </a:ext>
            </a:extLst>
          </p:cNvPr>
          <p:cNvSpPr>
            <a:spLocks noGrp="1"/>
          </p:cNvSpPr>
          <p:nvPr>
            <p:ph type="pic" idx="1" hasCustomPrompt="1"/>
          </p:nvPr>
        </p:nvSpPr>
        <p:spPr>
          <a:xfrm>
            <a:off x="5183188" y="987425"/>
            <a:ext cx="6172200" cy="4873625"/>
          </a:xfrm>
        </p:spPr>
        <p:txBody>
          <a:bodyPr anchor="ctr">
            <a:normAutofit/>
          </a:bodyPr>
          <a:lstStyle>
            <a:lvl1pPr marL="0" indent="0" algn="ctr">
              <a:buNone/>
              <a:defRPr sz="2000" u="sng">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Tap to select image</a:t>
            </a:r>
            <a:endParaRPr lang="en-AU" dirty="0"/>
          </a:p>
        </p:txBody>
      </p:sp>
      <p:sp>
        <p:nvSpPr>
          <p:cNvPr id="4" name="Text Placeholder 3">
            <a:extLst>
              <a:ext uri="{FF2B5EF4-FFF2-40B4-BE49-F238E27FC236}">
                <a16:creationId xmlns:a16="http://schemas.microsoft.com/office/drawing/2014/main" id="{7E337F08-182E-4B3C-B74D-611F7B0EC467}"/>
              </a:ext>
            </a:extLst>
          </p:cNvPr>
          <p:cNvSpPr>
            <a:spLocks noGrp="1"/>
          </p:cNvSpPr>
          <p:nvPr>
            <p:ph type="body" sz="half" idx="2"/>
          </p:nvPr>
        </p:nvSpPr>
        <p:spPr>
          <a:xfrm>
            <a:off x="839788" y="2057400"/>
            <a:ext cx="3932237" cy="3811588"/>
          </a:xfrm>
        </p:spPr>
        <p:txBody>
          <a:bodyPr>
            <a:normAutofit/>
          </a:bodyPr>
          <a:lstStyle>
            <a:lvl1pPr marL="0" indent="0">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00BDC1-64CA-41B4-BF9E-6F3113D73263}"/>
              </a:ext>
            </a:extLst>
          </p:cNvPr>
          <p:cNvSpPr>
            <a:spLocks noGrp="1"/>
          </p:cNvSpPr>
          <p:nvPr>
            <p:ph type="dt" sz="half" idx="10"/>
          </p:nvPr>
        </p:nvSpPr>
        <p:spPr/>
        <p:txBody>
          <a:bodyPr/>
          <a:lstStyle/>
          <a:p>
            <a:fld id="{0867FB2F-C473-453A-B0B2-0EF3DB2B169E}" type="datetimeFigureOut">
              <a:rPr lang="en-AU" smtClean="0"/>
              <a:t>13/11/2025</a:t>
            </a:fld>
            <a:endParaRPr lang="en-AU"/>
          </a:p>
        </p:txBody>
      </p:sp>
      <p:sp>
        <p:nvSpPr>
          <p:cNvPr id="6" name="Footer Placeholder 5">
            <a:extLst>
              <a:ext uri="{FF2B5EF4-FFF2-40B4-BE49-F238E27FC236}">
                <a16:creationId xmlns:a16="http://schemas.microsoft.com/office/drawing/2014/main" id="{BBD08CC7-8FFC-434E-BB77-1656B2CD905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74CE8C-33FF-4B4C-89EF-7E75F13146A8}"/>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387026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5C29-4D0C-4E2E-B6EA-503ED8CCB3F8}"/>
              </a:ext>
            </a:extLst>
          </p:cNvPr>
          <p:cNvSpPr>
            <a:spLocks noGrp="1"/>
          </p:cNvSpPr>
          <p:nvPr>
            <p:ph type="title"/>
          </p:nvPr>
        </p:nvSpPr>
        <p:spPr/>
        <p:txBody>
          <a:bodyPr/>
          <a:lstStyle/>
          <a:p>
            <a:r>
              <a:rPr lang="en-US"/>
              <a:t>Click to edit Master title style</a:t>
            </a:r>
            <a:endParaRPr lang="en-AU" dirty="0"/>
          </a:p>
        </p:txBody>
      </p:sp>
      <p:sp>
        <p:nvSpPr>
          <p:cNvPr id="3" name="Vertical Text Placeholder 2">
            <a:extLst>
              <a:ext uri="{FF2B5EF4-FFF2-40B4-BE49-F238E27FC236}">
                <a16:creationId xmlns:a16="http://schemas.microsoft.com/office/drawing/2014/main" id="{E510C50B-3F0C-45F0-8082-8120B8D884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06F9931-3613-4C47-B8BF-E5DAABF9F4C0}"/>
              </a:ext>
            </a:extLst>
          </p:cNvPr>
          <p:cNvSpPr>
            <a:spLocks noGrp="1"/>
          </p:cNvSpPr>
          <p:nvPr>
            <p:ph type="dt" sz="half" idx="10"/>
          </p:nvPr>
        </p:nvSpPr>
        <p:spPr/>
        <p:txBody>
          <a:bodyPr/>
          <a:lstStyle/>
          <a:p>
            <a:fld id="{0867FB2F-C473-453A-B0B2-0EF3DB2B169E}" type="datetimeFigureOut">
              <a:rPr lang="en-AU" smtClean="0"/>
              <a:t>13/11/2025</a:t>
            </a:fld>
            <a:endParaRPr lang="en-AU"/>
          </a:p>
        </p:txBody>
      </p:sp>
      <p:sp>
        <p:nvSpPr>
          <p:cNvPr id="5" name="Footer Placeholder 4">
            <a:extLst>
              <a:ext uri="{FF2B5EF4-FFF2-40B4-BE49-F238E27FC236}">
                <a16:creationId xmlns:a16="http://schemas.microsoft.com/office/drawing/2014/main" id="{33FA79B4-E855-4C69-8164-FE4691533FA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63D6B11-B5A9-499B-8967-A8139F39C8E9}"/>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302132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F1F510-37D4-4501-899C-47241B175B7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CE2E0E8-F46B-4E27-B52C-A9EF47E579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2C0F368-E826-4E00-9D4F-1DBF89E18587}"/>
              </a:ext>
            </a:extLst>
          </p:cNvPr>
          <p:cNvSpPr>
            <a:spLocks noGrp="1"/>
          </p:cNvSpPr>
          <p:nvPr>
            <p:ph type="dt" sz="half" idx="10"/>
          </p:nvPr>
        </p:nvSpPr>
        <p:spPr/>
        <p:txBody>
          <a:bodyPr/>
          <a:lstStyle/>
          <a:p>
            <a:fld id="{0867FB2F-C473-453A-B0B2-0EF3DB2B169E}" type="datetimeFigureOut">
              <a:rPr lang="en-AU" smtClean="0"/>
              <a:t>13/11/2025</a:t>
            </a:fld>
            <a:endParaRPr lang="en-AU"/>
          </a:p>
        </p:txBody>
      </p:sp>
      <p:sp>
        <p:nvSpPr>
          <p:cNvPr id="5" name="Footer Placeholder 4">
            <a:extLst>
              <a:ext uri="{FF2B5EF4-FFF2-40B4-BE49-F238E27FC236}">
                <a16:creationId xmlns:a16="http://schemas.microsoft.com/office/drawing/2014/main" id="{2D2A8E7A-B4D7-4E56-AD35-7365761BAD8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B645BD9-DDB5-4CCD-8E4C-DDEF7785F36E}"/>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156431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11F403-38F9-4969-B20F-1253903576F3}"/>
              </a:ext>
            </a:extLst>
          </p:cNvPr>
          <p:cNvPicPr>
            <a:picLocks noChangeAspect="1"/>
          </p:cNvPicPr>
          <p:nvPr/>
        </p:nvPicPr>
        <p:blipFill>
          <a:blip r:embed="rId2"/>
          <a:srcRect/>
          <a:stretch/>
        </p:blipFill>
        <p:spPr>
          <a:xfrm>
            <a:off x="0" y="9053"/>
            <a:ext cx="12192000" cy="6857999"/>
          </a:xfrm>
          <a:prstGeom prst="rect">
            <a:avLst/>
          </a:prstGeom>
        </p:spPr>
      </p:pic>
      <p:sp>
        <p:nvSpPr>
          <p:cNvPr id="4" name="Title 3">
            <a:extLst>
              <a:ext uri="{FF2B5EF4-FFF2-40B4-BE49-F238E27FC236}">
                <a16:creationId xmlns:a16="http://schemas.microsoft.com/office/drawing/2014/main" id="{50E4ABE2-A4C2-4F95-AEBD-F73D43EB4AEF}"/>
              </a:ext>
            </a:extLst>
          </p:cNvPr>
          <p:cNvSpPr>
            <a:spLocks noGrp="1"/>
          </p:cNvSpPr>
          <p:nvPr>
            <p:ph type="title" hasCustomPrompt="1"/>
          </p:nvPr>
        </p:nvSpPr>
        <p:spPr>
          <a:xfrm>
            <a:off x="525669" y="1237958"/>
            <a:ext cx="9050337" cy="3516606"/>
          </a:xfrm>
          <a:ln>
            <a:noFill/>
          </a:ln>
        </p:spPr>
        <p:txBody>
          <a:bodyPr anchor="b">
            <a:normAutofit/>
          </a:bodyPr>
          <a:lstStyle>
            <a:lvl1pPr>
              <a:defRPr sz="5400">
                <a:solidFill>
                  <a:schemeClr val="tx2"/>
                </a:solidFill>
              </a:defRPr>
            </a:lvl1pPr>
          </a:lstStyle>
          <a:p>
            <a:r>
              <a:rPr lang="en-US" dirty="0"/>
              <a:t>Title</a:t>
            </a:r>
            <a:endParaRPr lang="en-AU" dirty="0"/>
          </a:p>
        </p:txBody>
      </p:sp>
      <p:sp>
        <p:nvSpPr>
          <p:cNvPr id="6" name="Text Placeholder 5">
            <a:extLst>
              <a:ext uri="{FF2B5EF4-FFF2-40B4-BE49-F238E27FC236}">
                <a16:creationId xmlns:a16="http://schemas.microsoft.com/office/drawing/2014/main" id="{4C3FD513-E26B-4974-B7C6-4756F9EEE37E}"/>
              </a:ext>
            </a:extLst>
          </p:cNvPr>
          <p:cNvSpPr>
            <a:spLocks noGrp="1"/>
          </p:cNvSpPr>
          <p:nvPr>
            <p:ph type="body" sz="quarter" idx="10" hasCustomPrompt="1"/>
          </p:nvPr>
        </p:nvSpPr>
        <p:spPr>
          <a:xfrm>
            <a:off x="525669" y="4869948"/>
            <a:ext cx="9050337" cy="1500187"/>
          </a:xfrm>
          <a:ln>
            <a:noFill/>
          </a:ln>
        </p:spPr>
        <p:txBody>
          <a:bodyPr>
            <a:normAutofit/>
          </a:bodyPr>
          <a:lstStyle>
            <a:lvl1pPr marL="0" indent="0">
              <a:buNone/>
              <a:defRPr sz="2400">
                <a:solidFill>
                  <a:schemeClr val="tx2"/>
                </a:solidFill>
              </a:defRPr>
            </a:lvl1pPr>
          </a:lstStyle>
          <a:p>
            <a:pPr lvl="0"/>
            <a:r>
              <a:rPr lang="en-AU" dirty="0"/>
              <a:t>Subtitle</a:t>
            </a:r>
          </a:p>
        </p:txBody>
      </p:sp>
      <p:pic>
        <p:nvPicPr>
          <p:cNvPr id="11" name="Graphic 10">
            <a:extLst>
              <a:ext uri="{FF2B5EF4-FFF2-40B4-BE49-F238E27FC236}">
                <a16:creationId xmlns:a16="http://schemas.microsoft.com/office/drawing/2014/main" id="{B32E629B-B408-4859-9160-C6266EA3C2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6473" y="454781"/>
            <a:ext cx="1279427" cy="3435498"/>
          </a:xfrm>
          <a:prstGeom prst="rect">
            <a:avLst/>
          </a:prstGeom>
        </p:spPr>
      </p:pic>
    </p:spTree>
    <p:extLst>
      <p:ext uri="{BB962C8B-B14F-4D97-AF65-F5344CB8AC3E}">
        <p14:creationId xmlns:p14="http://schemas.microsoft.com/office/powerpoint/2010/main" val="1215770895"/>
      </p:ext>
    </p:extLst>
  </p:cSld>
  <p:clrMapOvr>
    <a:masterClrMapping/>
  </p:clrMapOvr>
  <p:transition spd="slow">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84238323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cSld name="Divider">
    <p:bg>
      <p:bgPr>
        <a:blipFill dpi="0" rotWithShape="1">
          <a:blip r:embed="rId2">
            <a:alphaModFix amt="40000"/>
            <a:lum/>
            <a:extLst>
              <a:ext uri="{96DAC541-7B7A-43D3-8B79-37D633B846F1}">
                <asvg:svgBlip xmlns:asvg="http://schemas.microsoft.com/office/drawing/2016/SVG/main" r:embed="rId3"/>
              </a:ext>
            </a:extLst>
          </a:blip>
          <a:srcRect/>
          <a:tile tx="596900" ty="0" sx="67000" sy="67000" flip="x" algn="tl"/>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96A982C-49FF-4EDE-8A94-52011593759C}"/>
              </a:ext>
            </a:extLst>
          </p:cNvPr>
          <p:cNvPicPr>
            <a:picLocks noChangeAspect="1"/>
          </p:cNvPicPr>
          <p:nvPr/>
        </p:nvPicPr>
        <p:blipFill>
          <a:blip r:embed="rId4"/>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A9CA67E5-1D56-444E-A5A3-7A8C0A661CD1}"/>
              </a:ext>
            </a:extLst>
          </p:cNvPr>
          <p:cNvSpPr>
            <a:spLocks noGrp="1"/>
          </p:cNvSpPr>
          <p:nvPr>
            <p:ph type="title" hasCustomPrompt="1"/>
          </p:nvPr>
        </p:nvSpPr>
        <p:spPr>
          <a:xfrm>
            <a:off x="2209800" y="1311729"/>
            <a:ext cx="9144000" cy="3258231"/>
          </a:xfrm>
        </p:spPr>
        <p:txBody>
          <a:bodyPr anchor="b">
            <a:normAutofit/>
          </a:bodyPr>
          <a:lstStyle>
            <a:lvl1pPr algn="r">
              <a:defRPr sz="3600">
                <a:solidFill>
                  <a:schemeClr val="tx2"/>
                </a:solidFill>
              </a:defRPr>
            </a:lvl1pPr>
          </a:lstStyle>
          <a:p>
            <a:r>
              <a:rPr lang="en-US" dirty="0"/>
              <a:t>Section title</a:t>
            </a:r>
            <a:endParaRPr lang="en-AU" dirty="0"/>
          </a:p>
        </p:txBody>
      </p:sp>
      <p:sp>
        <p:nvSpPr>
          <p:cNvPr id="6" name="Text Placeholder 5">
            <a:extLst>
              <a:ext uri="{FF2B5EF4-FFF2-40B4-BE49-F238E27FC236}">
                <a16:creationId xmlns:a16="http://schemas.microsoft.com/office/drawing/2014/main" id="{34068BCC-2F98-4418-9932-1266505FB4DD}"/>
              </a:ext>
            </a:extLst>
          </p:cNvPr>
          <p:cNvSpPr>
            <a:spLocks noGrp="1"/>
          </p:cNvSpPr>
          <p:nvPr>
            <p:ph type="body" sz="quarter" idx="10" hasCustomPrompt="1"/>
          </p:nvPr>
        </p:nvSpPr>
        <p:spPr>
          <a:xfrm>
            <a:off x="2209801" y="4690334"/>
            <a:ext cx="9144000" cy="1500187"/>
          </a:xfrm>
          <a:ln>
            <a:noFill/>
          </a:ln>
        </p:spPr>
        <p:txBody>
          <a:bodyPr>
            <a:normAutofit/>
          </a:bodyPr>
          <a:lstStyle>
            <a:lvl1pPr marL="0" indent="0" algn="r">
              <a:buNone/>
              <a:defRPr sz="2400">
                <a:solidFill>
                  <a:schemeClr val="accent1"/>
                </a:solidFill>
              </a:defRPr>
            </a:lvl1pPr>
          </a:lstStyle>
          <a:p>
            <a:pPr lvl="0"/>
            <a:r>
              <a:rPr lang="en-AU" dirty="0"/>
              <a:t>Subtitle</a:t>
            </a:r>
          </a:p>
        </p:txBody>
      </p:sp>
    </p:spTree>
    <p:extLst>
      <p:ext uri="{BB962C8B-B14F-4D97-AF65-F5344CB8AC3E}">
        <p14:creationId xmlns:p14="http://schemas.microsoft.com/office/powerpoint/2010/main" val="3507278707"/>
      </p:ext>
    </p:extLst>
  </p:cSld>
  <p:clrMapOvr>
    <a:masterClrMapping/>
  </p:clrMapOvr>
  <p:transition spd="slow">
    <p:fade thruBlk="1"/>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cSld name="Hero Imag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EDDC16-BB93-4F83-94C7-D7D60156002F}"/>
              </a:ext>
            </a:extLst>
          </p:cNvPr>
          <p:cNvSpPr/>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4">
            <a:extLst>
              <a:ext uri="{FF2B5EF4-FFF2-40B4-BE49-F238E27FC236}">
                <a16:creationId xmlns:a16="http://schemas.microsoft.com/office/drawing/2014/main" id="{5694B349-672C-43D9-B906-08A07D7A41F2}"/>
              </a:ext>
            </a:extLst>
          </p:cNvPr>
          <p:cNvSpPr>
            <a:spLocks noGrp="1"/>
          </p:cNvSpPr>
          <p:nvPr>
            <p:ph type="pic" sz="quarter" idx="11" hasCustomPrompt="1"/>
          </p:nvPr>
        </p:nvSpPr>
        <p:spPr>
          <a:xfrm>
            <a:off x="0" y="0"/>
            <a:ext cx="12192000" cy="6858000"/>
          </a:xfrm>
          <a:solidFill>
            <a:schemeClr val="bg1">
              <a:lumMod val="75000"/>
            </a:schemeClr>
          </a:solidFill>
        </p:spPr>
        <p:txBody>
          <a:bodyPr anchor="ctr"/>
          <a:lstStyle>
            <a:lvl1pPr marL="0" indent="0" algn="ctr">
              <a:buNone/>
              <a:defRPr u="sng">
                <a:solidFill>
                  <a:schemeClr val="accent2"/>
                </a:solidFill>
              </a:defRPr>
            </a:lvl1pPr>
          </a:lstStyle>
          <a:p>
            <a:r>
              <a:rPr lang="en-GB" dirty="0"/>
              <a:t>Tap to select background image</a:t>
            </a:r>
          </a:p>
        </p:txBody>
      </p:sp>
      <p:sp>
        <p:nvSpPr>
          <p:cNvPr id="11" name="Title 10">
            <a:extLst>
              <a:ext uri="{FF2B5EF4-FFF2-40B4-BE49-F238E27FC236}">
                <a16:creationId xmlns:a16="http://schemas.microsoft.com/office/drawing/2014/main" id="{14B4F525-33E5-49C0-902A-3EE2BBF0E06C}"/>
              </a:ext>
            </a:extLst>
          </p:cNvPr>
          <p:cNvSpPr>
            <a:spLocks noGrp="1"/>
          </p:cNvSpPr>
          <p:nvPr>
            <p:ph type="title"/>
          </p:nvPr>
        </p:nvSpPr>
        <p:spPr>
          <a:xfrm>
            <a:off x="3759200" y="4386792"/>
            <a:ext cx="8432800" cy="1692275"/>
          </a:xfrm>
          <a:solidFill>
            <a:schemeClr val="tx2">
              <a:alpha val="80000"/>
            </a:schemeClr>
          </a:solidFill>
        </p:spPr>
        <p:txBody>
          <a:bodyPr tIns="144000" rIns="864000" bIns="144000" anchor="ctr">
            <a:normAutofit/>
          </a:bodyPr>
          <a:lstStyle>
            <a:lvl1pPr algn="r">
              <a:defRPr sz="3600"/>
            </a:lvl1pPr>
          </a:lstStyle>
          <a:p>
            <a:r>
              <a:rPr lang="en-US"/>
              <a:t>Click to edit Master title style</a:t>
            </a:r>
            <a:endParaRPr lang="en-AU" dirty="0"/>
          </a:p>
        </p:txBody>
      </p:sp>
      <p:sp>
        <p:nvSpPr>
          <p:cNvPr id="4" name="Slide Number Placeholder 3">
            <a:extLst>
              <a:ext uri="{FF2B5EF4-FFF2-40B4-BE49-F238E27FC236}">
                <a16:creationId xmlns:a16="http://schemas.microsoft.com/office/drawing/2014/main" id="{C9901E8A-6869-4D8B-A8AB-E858FB086E8B}"/>
              </a:ext>
            </a:extLst>
          </p:cNvPr>
          <p:cNvSpPr>
            <a:spLocks noGrp="1"/>
          </p:cNvSpPr>
          <p:nvPr>
            <p:ph type="sldNum" sz="quarter" idx="14"/>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225580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cSld name="Hero Imag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B30BAF-CA76-46CD-9944-0DC998BF1972}"/>
              </a:ext>
            </a:extLst>
          </p:cNvPr>
          <p:cNvSpPr/>
          <p:nvPr/>
        </p:nvSpPr>
        <p:spPr>
          <a:xfrm>
            <a:off x="0" y="0"/>
            <a:ext cx="61976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2">
            <a:extLst>
              <a:ext uri="{FF2B5EF4-FFF2-40B4-BE49-F238E27FC236}">
                <a16:creationId xmlns:a16="http://schemas.microsoft.com/office/drawing/2014/main" id="{F70F32EA-2708-4D77-B8C1-547ABD3655E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5B9B29-B3FB-404C-A8FD-9033072B4BDF}" type="slidenum">
              <a:rPr lang="en-GB" smtClean="0"/>
              <a:pPr/>
              <a:t>‹#›</a:t>
            </a:fld>
            <a:endParaRPr lang="en-GB"/>
          </a:p>
        </p:txBody>
      </p:sp>
      <p:sp>
        <p:nvSpPr>
          <p:cNvPr id="6" name="Picture Placeholder 4">
            <a:extLst>
              <a:ext uri="{FF2B5EF4-FFF2-40B4-BE49-F238E27FC236}">
                <a16:creationId xmlns:a16="http://schemas.microsoft.com/office/drawing/2014/main" id="{9BA43388-156E-4A1C-ADEF-30ACD8CF3FE9}"/>
              </a:ext>
            </a:extLst>
          </p:cNvPr>
          <p:cNvSpPr>
            <a:spLocks noGrp="1"/>
          </p:cNvSpPr>
          <p:nvPr>
            <p:ph type="pic" sz="quarter" idx="11" hasCustomPrompt="1"/>
          </p:nvPr>
        </p:nvSpPr>
        <p:spPr>
          <a:xfrm>
            <a:off x="0" y="0"/>
            <a:ext cx="6197600" cy="6858000"/>
          </a:xfrm>
        </p:spPr>
        <p:txBody>
          <a:bodyPr anchor="ctr"/>
          <a:lstStyle>
            <a:lvl1pPr marL="0" indent="0" algn="ctr">
              <a:buNone/>
              <a:defRPr u="sng">
                <a:solidFill>
                  <a:schemeClr val="accent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Tap to select image</a:t>
            </a:r>
          </a:p>
        </p:txBody>
      </p:sp>
      <p:sp>
        <p:nvSpPr>
          <p:cNvPr id="9" name="Title 8">
            <a:extLst>
              <a:ext uri="{FF2B5EF4-FFF2-40B4-BE49-F238E27FC236}">
                <a16:creationId xmlns:a16="http://schemas.microsoft.com/office/drawing/2014/main" id="{474FFA25-8328-44F1-9951-D613391E99CB}"/>
              </a:ext>
            </a:extLst>
          </p:cNvPr>
          <p:cNvSpPr>
            <a:spLocks noGrp="1"/>
          </p:cNvSpPr>
          <p:nvPr>
            <p:ph type="title" hasCustomPrompt="1"/>
          </p:nvPr>
        </p:nvSpPr>
        <p:spPr>
          <a:xfrm>
            <a:off x="6616700" y="776288"/>
            <a:ext cx="4737100" cy="5305425"/>
          </a:xfrm>
        </p:spPr>
        <p:txBody>
          <a:bodyPr anchor="ctr">
            <a:normAutofit/>
          </a:bodyPr>
          <a:lstStyle>
            <a:lvl1pPr>
              <a:defRPr sz="3600">
                <a:solidFill>
                  <a:schemeClr val="bg1"/>
                </a:solidFill>
              </a:defRPr>
            </a:lvl1pPr>
          </a:lstStyle>
          <a:p>
            <a:r>
              <a:rPr lang="en-US" dirty="0"/>
              <a:t>Quote or text</a:t>
            </a:r>
            <a:endParaRPr lang="en-GB" dirty="0"/>
          </a:p>
        </p:txBody>
      </p:sp>
      <p:sp>
        <p:nvSpPr>
          <p:cNvPr id="11" name="Slide Number Placeholder 10">
            <a:extLst>
              <a:ext uri="{FF2B5EF4-FFF2-40B4-BE49-F238E27FC236}">
                <a16:creationId xmlns:a16="http://schemas.microsoft.com/office/drawing/2014/main" id="{39AF554A-352D-401E-967A-96A5762F2C06}"/>
              </a:ext>
            </a:extLst>
          </p:cNvPr>
          <p:cNvSpPr>
            <a:spLocks noGrp="1"/>
          </p:cNvSpPr>
          <p:nvPr>
            <p:ph type="sldNum" sz="quarter" idx="14"/>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380876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Hero Image 2 - Dark">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A74D175-82A4-45CA-9832-B734D09AEB71}"/>
              </a:ext>
            </a:extLst>
          </p:cNvPr>
          <p:cNvPicPr>
            <a:picLocks noChangeAspect="1"/>
          </p:cNvPicPr>
          <p:nvPr/>
        </p:nvPicPr>
        <p:blipFill rotWithShape="1">
          <a:blip r:embed="rId2"/>
          <a:srcRect l="50833"/>
          <a:stretch/>
        </p:blipFill>
        <p:spPr>
          <a:xfrm>
            <a:off x="6197600" y="0"/>
            <a:ext cx="5994400" cy="6858000"/>
          </a:xfrm>
          <a:prstGeom prst="rect">
            <a:avLst/>
          </a:prstGeom>
        </p:spPr>
      </p:pic>
      <p:sp>
        <p:nvSpPr>
          <p:cNvPr id="4" name="Rectangle 3">
            <a:extLst>
              <a:ext uri="{FF2B5EF4-FFF2-40B4-BE49-F238E27FC236}">
                <a16:creationId xmlns:a16="http://schemas.microsoft.com/office/drawing/2014/main" id="{D5B30BAF-CA76-46CD-9944-0DC998BF1972}"/>
              </a:ext>
            </a:extLst>
          </p:cNvPr>
          <p:cNvSpPr/>
          <p:nvPr/>
        </p:nvSpPr>
        <p:spPr>
          <a:xfrm>
            <a:off x="0" y="0"/>
            <a:ext cx="61976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4">
            <a:extLst>
              <a:ext uri="{FF2B5EF4-FFF2-40B4-BE49-F238E27FC236}">
                <a16:creationId xmlns:a16="http://schemas.microsoft.com/office/drawing/2014/main" id="{9BA43388-156E-4A1C-ADEF-30ACD8CF3FE9}"/>
              </a:ext>
            </a:extLst>
          </p:cNvPr>
          <p:cNvSpPr>
            <a:spLocks noGrp="1"/>
          </p:cNvSpPr>
          <p:nvPr>
            <p:ph type="pic" sz="quarter" idx="11" hasCustomPrompt="1"/>
          </p:nvPr>
        </p:nvSpPr>
        <p:spPr>
          <a:xfrm>
            <a:off x="0" y="0"/>
            <a:ext cx="6197600" cy="6858000"/>
          </a:xfrm>
        </p:spPr>
        <p:txBody>
          <a:bodyPr anchor="ctr"/>
          <a:lstStyle>
            <a:lvl1pPr marL="0" indent="0" algn="ctr">
              <a:buNone/>
              <a:defRPr u="sng">
                <a:solidFill>
                  <a:schemeClr val="accent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Tap to select image</a:t>
            </a:r>
          </a:p>
        </p:txBody>
      </p:sp>
      <p:sp>
        <p:nvSpPr>
          <p:cNvPr id="9" name="Title 8">
            <a:extLst>
              <a:ext uri="{FF2B5EF4-FFF2-40B4-BE49-F238E27FC236}">
                <a16:creationId xmlns:a16="http://schemas.microsoft.com/office/drawing/2014/main" id="{474FFA25-8328-44F1-9951-D613391E99CB}"/>
              </a:ext>
            </a:extLst>
          </p:cNvPr>
          <p:cNvSpPr>
            <a:spLocks noGrp="1"/>
          </p:cNvSpPr>
          <p:nvPr>
            <p:ph type="title" hasCustomPrompt="1"/>
          </p:nvPr>
        </p:nvSpPr>
        <p:spPr>
          <a:xfrm>
            <a:off x="6616700" y="776288"/>
            <a:ext cx="4737100" cy="5305425"/>
          </a:xfrm>
        </p:spPr>
        <p:txBody>
          <a:bodyPr anchor="ctr">
            <a:normAutofit/>
          </a:bodyPr>
          <a:lstStyle>
            <a:lvl1pPr>
              <a:defRPr sz="3600">
                <a:solidFill>
                  <a:schemeClr val="tx2"/>
                </a:solidFill>
              </a:defRPr>
            </a:lvl1pPr>
          </a:lstStyle>
          <a:p>
            <a:r>
              <a:rPr lang="en-US" dirty="0"/>
              <a:t>Quote or text</a:t>
            </a:r>
            <a:endParaRPr lang="en-GB" dirty="0"/>
          </a:p>
        </p:txBody>
      </p:sp>
      <p:sp>
        <p:nvSpPr>
          <p:cNvPr id="10" name="Slide Number Placeholder 9">
            <a:extLst>
              <a:ext uri="{FF2B5EF4-FFF2-40B4-BE49-F238E27FC236}">
                <a16:creationId xmlns:a16="http://schemas.microsoft.com/office/drawing/2014/main" id="{5BBFED98-4010-43D4-8433-18B3B7D3631A}"/>
              </a:ext>
            </a:extLst>
          </p:cNvPr>
          <p:cNvSpPr>
            <a:spLocks noGrp="1"/>
          </p:cNvSpPr>
          <p:nvPr>
            <p:ph type="sldNum" sz="quarter" idx="14"/>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21077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cSld name="Dark Blank">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FCDE74C-1C5F-1F49-850C-BE61D256A400}"/>
              </a:ext>
            </a:extLst>
          </p:cNvPr>
          <p:cNvPicPr>
            <a:picLocks noChangeAspect="1"/>
          </p:cNvPicPr>
          <p:nvPr/>
        </p:nvPicPr>
        <p:blipFill>
          <a:blip r:embed="rId2"/>
          <a:srcRect/>
          <a:stretch/>
        </p:blipFill>
        <p:spPr>
          <a:xfrm>
            <a:off x="0" y="0"/>
            <a:ext cx="12192000" cy="6858000"/>
          </a:xfrm>
          <a:prstGeom prst="rect">
            <a:avLst/>
          </a:prstGeom>
        </p:spPr>
      </p:pic>
      <p:sp>
        <p:nvSpPr>
          <p:cNvPr id="8" name="Slide Number Placeholder 7">
            <a:extLst>
              <a:ext uri="{FF2B5EF4-FFF2-40B4-BE49-F238E27FC236}">
                <a16:creationId xmlns:a16="http://schemas.microsoft.com/office/drawing/2014/main" id="{A752A814-0BC0-4FBB-9A0F-85BDF81DD451}"/>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253587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Tick">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AFDEF0A3-4F4F-4A3A-BA05-2B5645EC6F0C}"/>
              </a:ext>
            </a:extLst>
          </p:cNvPr>
          <p:cNvPicPr>
            <a:picLocks noChangeAspect="1"/>
          </p:cNvPicPr>
          <p:nvPr/>
        </p:nvPicPr>
        <p:blipFill>
          <a:blip r:embed="rId2"/>
          <a:stretch>
            <a:fillRect/>
          </a:stretch>
        </p:blipFill>
        <p:spPr>
          <a:xfrm>
            <a:off x="0" y="0"/>
            <a:ext cx="6858000" cy="6858000"/>
          </a:xfrm>
          <a:prstGeom prst="rect">
            <a:avLst/>
          </a:prstGeom>
        </p:spPr>
      </p:pic>
      <p:sp>
        <p:nvSpPr>
          <p:cNvPr id="2" name="Title 1">
            <a:extLst>
              <a:ext uri="{FF2B5EF4-FFF2-40B4-BE49-F238E27FC236}">
                <a16:creationId xmlns:a16="http://schemas.microsoft.com/office/drawing/2014/main" id="{DA3742E6-947F-4226-9118-E3AD5A6E3DFD}"/>
              </a:ext>
            </a:extLst>
          </p:cNvPr>
          <p:cNvSpPr>
            <a:spLocks noGrp="1"/>
          </p:cNvSpPr>
          <p:nvPr>
            <p:ph type="title"/>
          </p:nvPr>
        </p:nvSpPr>
        <p:spPr>
          <a:xfrm>
            <a:off x="5850360" y="1084108"/>
            <a:ext cx="5503440" cy="4818390"/>
          </a:xfrm>
        </p:spPr>
        <p:txBody>
          <a:bodyPr anchor="ctr">
            <a:normAutofit/>
          </a:bodyPr>
          <a:lstStyle>
            <a:lvl1pPr>
              <a:defRPr sz="3600">
                <a:solidFill>
                  <a:schemeClr val="bg1"/>
                </a:solidFill>
              </a:defRPr>
            </a:lvl1pPr>
          </a:lstStyle>
          <a:p>
            <a:r>
              <a:rPr lang="en-US"/>
              <a:t>Click to edit Master title style</a:t>
            </a:r>
            <a:endParaRPr lang="en-AU" dirty="0"/>
          </a:p>
        </p:txBody>
      </p:sp>
      <p:sp>
        <p:nvSpPr>
          <p:cNvPr id="6" name="Slide Number Placeholder 5">
            <a:extLst>
              <a:ext uri="{FF2B5EF4-FFF2-40B4-BE49-F238E27FC236}">
                <a16:creationId xmlns:a16="http://schemas.microsoft.com/office/drawing/2014/main" id="{238C6AC6-5455-4E08-8B8E-D8F0A70EE431}"/>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274365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Tick - Dark">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BF5209-32D4-4108-A15F-4368183BD8E3}"/>
              </a:ext>
            </a:extLst>
          </p:cNvPr>
          <p:cNvPicPr>
            <a:picLocks noChangeAspect="1"/>
          </p:cNvPicPr>
          <p:nvPr/>
        </p:nvPicPr>
        <p:blipFill>
          <a:blip r:embed="rId2"/>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FDEF0A3-4F4F-4A3A-BA05-2B5645EC6F0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6858000" cy="6858000"/>
          </a:xfrm>
          <a:prstGeom prst="rect">
            <a:avLst/>
          </a:prstGeom>
        </p:spPr>
      </p:pic>
      <p:sp>
        <p:nvSpPr>
          <p:cNvPr id="2" name="Title 1">
            <a:extLst>
              <a:ext uri="{FF2B5EF4-FFF2-40B4-BE49-F238E27FC236}">
                <a16:creationId xmlns:a16="http://schemas.microsoft.com/office/drawing/2014/main" id="{DA3742E6-947F-4226-9118-E3AD5A6E3DFD}"/>
              </a:ext>
            </a:extLst>
          </p:cNvPr>
          <p:cNvSpPr>
            <a:spLocks noGrp="1"/>
          </p:cNvSpPr>
          <p:nvPr>
            <p:ph type="title"/>
          </p:nvPr>
        </p:nvSpPr>
        <p:spPr>
          <a:xfrm>
            <a:off x="5850360" y="1084108"/>
            <a:ext cx="5503440" cy="4818390"/>
          </a:xfrm>
        </p:spPr>
        <p:txBody>
          <a:bodyPr anchor="ctr">
            <a:normAutofit/>
          </a:bodyPr>
          <a:lstStyle>
            <a:lvl1pPr>
              <a:defRPr sz="3600">
                <a:solidFill>
                  <a:schemeClr val="tx2"/>
                </a:solidFill>
              </a:defRPr>
            </a:lvl1pPr>
          </a:lstStyle>
          <a:p>
            <a:r>
              <a:rPr lang="en-US"/>
              <a:t>Click to edit Master title style</a:t>
            </a:r>
            <a:endParaRPr lang="en-AU" dirty="0"/>
          </a:p>
        </p:txBody>
      </p:sp>
      <p:sp>
        <p:nvSpPr>
          <p:cNvPr id="7" name="Slide Number Placeholder 6">
            <a:extLst>
              <a:ext uri="{FF2B5EF4-FFF2-40B4-BE49-F238E27FC236}">
                <a16:creationId xmlns:a16="http://schemas.microsoft.com/office/drawing/2014/main" id="{E2AFCEEE-5AAD-4390-ACBE-0F2B1493E6B9}"/>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199982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Use Cas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742E6-947F-4226-9118-E3AD5A6E3DFD}"/>
              </a:ext>
            </a:extLst>
          </p:cNvPr>
          <p:cNvSpPr>
            <a:spLocks noGrp="1"/>
          </p:cNvSpPr>
          <p:nvPr>
            <p:ph type="title"/>
          </p:nvPr>
        </p:nvSpPr>
        <p:spPr>
          <a:xfrm>
            <a:off x="5850360" y="1084108"/>
            <a:ext cx="5503440" cy="4818390"/>
          </a:xfrm>
        </p:spPr>
        <p:txBody>
          <a:bodyPr anchor="ctr">
            <a:normAutofit/>
          </a:bodyPr>
          <a:lstStyle>
            <a:lvl1pPr>
              <a:defRPr sz="3600">
                <a:solidFill>
                  <a:schemeClr val="bg1"/>
                </a:solidFill>
              </a:defRPr>
            </a:lvl1pPr>
          </a:lstStyle>
          <a:p>
            <a:r>
              <a:rPr lang="en-US"/>
              <a:t>Click to edit Master title style</a:t>
            </a:r>
            <a:endParaRPr lang="en-AU" dirty="0"/>
          </a:p>
        </p:txBody>
      </p:sp>
      <p:sp>
        <p:nvSpPr>
          <p:cNvPr id="12" name="Oval 11">
            <a:extLst>
              <a:ext uri="{FF2B5EF4-FFF2-40B4-BE49-F238E27FC236}">
                <a16:creationId xmlns:a16="http://schemas.microsoft.com/office/drawing/2014/main" id="{3DF46D28-5D7E-4054-BBAD-09AD694C37A1}"/>
              </a:ext>
            </a:extLst>
          </p:cNvPr>
          <p:cNvSpPr/>
          <p:nvPr/>
        </p:nvSpPr>
        <p:spPr>
          <a:xfrm>
            <a:off x="980007" y="1367398"/>
            <a:ext cx="4123204" cy="4123204"/>
          </a:xfrm>
          <a:prstGeom prst="ellipse">
            <a:avLst/>
          </a:prstGeom>
          <a:noFill/>
          <a:ln w="28575" cap="flat" cmpd="sng" algn="ctr">
            <a:solidFill>
              <a:schemeClr val="accent1"/>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09C67D63-2E00-49B5-A654-9472BC0CE5EE}"/>
              </a:ext>
            </a:extLst>
          </p:cNvPr>
          <p:cNvGrpSpPr/>
          <p:nvPr/>
        </p:nvGrpSpPr>
        <p:grpSpPr>
          <a:xfrm>
            <a:off x="1410682" y="1404712"/>
            <a:ext cx="3301014" cy="4040524"/>
            <a:chOff x="2962837" y="3094072"/>
            <a:chExt cx="1308041" cy="1601075"/>
          </a:xfrm>
        </p:grpSpPr>
        <p:sp>
          <p:nvSpPr>
            <p:cNvPr id="14" name="Freeform: Shape 13">
              <a:extLst>
                <a:ext uri="{FF2B5EF4-FFF2-40B4-BE49-F238E27FC236}">
                  <a16:creationId xmlns:a16="http://schemas.microsoft.com/office/drawing/2014/main" id="{BEA6E5AF-0DAB-45B6-9924-145530B6A39C}"/>
                </a:ext>
              </a:extLst>
            </p:cNvPr>
            <p:cNvSpPr/>
            <p:nvPr/>
          </p:nvSpPr>
          <p:spPr>
            <a:xfrm>
              <a:off x="2962837" y="3094072"/>
              <a:ext cx="876981" cy="1096827"/>
            </a:xfrm>
            <a:custGeom>
              <a:avLst/>
              <a:gdLst>
                <a:gd name="connsiteX0" fmla="*/ 76201 w 876981"/>
                <a:gd name="connsiteY0" fmla="*/ 0 h 1096827"/>
                <a:gd name="connsiteX1" fmla="*/ 566772 w 876981"/>
                <a:gd name="connsiteY1" fmla="*/ 0 h 1096827"/>
                <a:gd name="connsiteX2" fmla="*/ 876981 w 876981"/>
                <a:gd name="connsiteY2" fmla="*/ 310209 h 1096827"/>
                <a:gd name="connsiteX3" fmla="*/ 876981 w 876981"/>
                <a:gd name="connsiteY3" fmla="*/ 1020626 h 1096827"/>
                <a:gd name="connsiteX4" fmla="*/ 800780 w 876981"/>
                <a:gd name="connsiteY4" fmla="*/ 1096827 h 1096827"/>
                <a:gd name="connsiteX5" fmla="*/ 76201 w 876981"/>
                <a:gd name="connsiteY5" fmla="*/ 1096827 h 1096827"/>
                <a:gd name="connsiteX6" fmla="*/ 0 w 876981"/>
                <a:gd name="connsiteY6" fmla="*/ 1020626 h 1096827"/>
                <a:gd name="connsiteX7" fmla="*/ 0 w 876981"/>
                <a:gd name="connsiteY7" fmla="*/ 76201 h 1096827"/>
                <a:gd name="connsiteX8" fmla="*/ 76201 w 876981"/>
                <a:gd name="connsiteY8" fmla="*/ 0 h 109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981" h="1096827">
                  <a:moveTo>
                    <a:pt x="76201" y="0"/>
                  </a:moveTo>
                  <a:lnTo>
                    <a:pt x="566772" y="0"/>
                  </a:lnTo>
                  <a:lnTo>
                    <a:pt x="876981" y="310209"/>
                  </a:lnTo>
                  <a:lnTo>
                    <a:pt x="876981" y="1020626"/>
                  </a:lnTo>
                  <a:cubicBezTo>
                    <a:pt x="876981" y="1062711"/>
                    <a:pt x="842865" y="1096827"/>
                    <a:pt x="800780" y="1096827"/>
                  </a:cubicBezTo>
                  <a:lnTo>
                    <a:pt x="76201" y="1096827"/>
                  </a:lnTo>
                  <a:cubicBezTo>
                    <a:pt x="34116" y="1096827"/>
                    <a:pt x="0" y="1062711"/>
                    <a:pt x="0" y="1020626"/>
                  </a:cubicBezTo>
                  <a:lnTo>
                    <a:pt x="0" y="76201"/>
                  </a:lnTo>
                  <a:cubicBezTo>
                    <a:pt x="0" y="34116"/>
                    <a:pt x="34116" y="0"/>
                    <a:pt x="76201" y="0"/>
                  </a:cubicBezTo>
                  <a:close/>
                </a:path>
              </a:pathLst>
            </a:custGeom>
            <a:solidFill>
              <a:sysClr val="window" lastClr="FFFFFF"/>
            </a:solidFill>
            <a:ln w="28575" cap="flat" cmpd="sng" algn="ctr">
              <a:solidFill>
                <a:srgbClr val="444444"/>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0AF4015-3F59-42ED-BFDD-FC5F8EA22DA6}"/>
                </a:ext>
              </a:extLst>
            </p:cNvPr>
            <p:cNvSpPr/>
            <p:nvPr/>
          </p:nvSpPr>
          <p:spPr>
            <a:xfrm flipH="1" flipV="1">
              <a:off x="3529609" y="3094072"/>
              <a:ext cx="310209" cy="310209"/>
            </a:xfrm>
            <a:custGeom>
              <a:avLst/>
              <a:gdLst>
                <a:gd name="connsiteX0" fmla="*/ 0 w 310209"/>
                <a:gd name="connsiteY0" fmla="*/ 0 h 310209"/>
                <a:gd name="connsiteX1" fmla="*/ 234008 w 310209"/>
                <a:gd name="connsiteY1" fmla="*/ 0 h 310209"/>
                <a:gd name="connsiteX2" fmla="*/ 310209 w 310209"/>
                <a:gd name="connsiteY2" fmla="*/ 76201 h 310209"/>
                <a:gd name="connsiteX3" fmla="*/ 310209 w 310209"/>
                <a:gd name="connsiteY3" fmla="*/ 310209 h 310209"/>
                <a:gd name="connsiteX4" fmla="*/ 0 w 310209"/>
                <a:gd name="connsiteY4" fmla="*/ 0 h 31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209" h="310209">
                  <a:moveTo>
                    <a:pt x="0" y="0"/>
                  </a:moveTo>
                  <a:lnTo>
                    <a:pt x="234008" y="0"/>
                  </a:lnTo>
                  <a:cubicBezTo>
                    <a:pt x="276093" y="0"/>
                    <a:pt x="310209" y="34116"/>
                    <a:pt x="310209" y="76201"/>
                  </a:cubicBezTo>
                  <a:lnTo>
                    <a:pt x="310209" y="310209"/>
                  </a:lnTo>
                  <a:lnTo>
                    <a:pt x="0" y="0"/>
                  </a:lnTo>
                  <a:close/>
                </a:path>
              </a:pathLst>
            </a:custGeom>
            <a:solidFill>
              <a:sysClr val="window" lastClr="FFFFFF"/>
            </a:solidFill>
            <a:ln w="12700" cap="flat" cmpd="sng" algn="ctr">
              <a:solidFill>
                <a:srgbClr val="444444"/>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ADDB0C71-D798-4FE8-BC9D-1FDE62BD3D9F}"/>
                </a:ext>
              </a:extLst>
            </p:cNvPr>
            <p:cNvGrpSpPr/>
            <p:nvPr/>
          </p:nvGrpSpPr>
          <p:grpSpPr>
            <a:xfrm>
              <a:off x="3042739" y="3227731"/>
              <a:ext cx="345640" cy="345640"/>
              <a:chOff x="4849407" y="3514210"/>
              <a:chExt cx="345640" cy="345640"/>
            </a:xfrm>
          </p:grpSpPr>
          <p:sp>
            <p:nvSpPr>
              <p:cNvPr id="34" name="Rectangle: Rounded Corners 33">
                <a:extLst>
                  <a:ext uri="{FF2B5EF4-FFF2-40B4-BE49-F238E27FC236}">
                    <a16:creationId xmlns:a16="http://schemas.microsoft.com/office/drawing/2014/main" id="{61E73BD0-7B9E-42A4-BF38-A5F0130D514F}"/>
                  </a:ext>
                </a:extLst>
              </p:cNvPr>
              <p:cNvSpPr/>
              <p:nvPr/>
            </p:nvSpPr>
            <p:spPr>
              <a:xfrm>
                <a:off x="4849407" y="3514210"/>
                <a:ext cx="345640" cy="345640"/>
              </a:xfrm>
              <a:prstGeom prst="roundRect">
                <a:avLst>
                  <a:gd name="adj" fmla="val 8785"/>
                </a:avLst>
              </a:prstGeom>
              <a:solidFill>
                <a:srgbClr val="E6E5DE"/>
              </a:solidFill>
              <a:ln w="31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5" name="Graphic 34">
                <a:extLst>
                  <a:ext uri="{FF2B5EF4-FFF2-40B4-BE49-F238E27FC236}">
                    <a16:creationId xmlns:a16="http://schemas.microsoft.com/office/drawing/2014/main" id="{86E929D7-6021-4414-9E9D-BF7611B47D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13444" y="3562707"/>
                <a:ext cx="217566" cy="248646"/>
              </a:xfrm>
              <a:prstGeom prst="rect">
                <a:avLst/>
              </a:prstGeom>
            </p:spPr>
          </p:pic>
        </p:grpSp>
        <p:grpSp>
          <p:nvGrpSpPr>
            <p:cNvPr id="17" name="Group 16">
              <a:extLst>
                <a:ext uri="{FF2B5EF4-FFF2-40B4-BE49-F238E27FC236}">
                  <a16:creationId xmlns:a16="http://schemas.microsoft.com/office/drawing/2014/main" id="{7A69EE75-46CD-4CA4-A42F-D5B4194637CE}"/>
                </a:ext>
              </a:extLst>
            </p:cNvPr>
            <p:cNvGrpSpPr/>
            <p:nvPr/>
          </p:nvGrpSpPr>
          <p:grpSpPr>
            <a:xfrm>
              <a:off x="3042739" y="3634350"/>
              <a:ext cx="648000" cy="217839"/>
              <a:chOff x="6311153" y="4977208"/>
              <a:chExt cx="717176" cy="217839"/>
            </a:xfrm>
          </p:grpSpPr>
          <p:sp>
            <p:nvSpPr>
              <p:cNvPr id="31" name="Rectangle 30">
                <a:extLst>
                  <a:ext uri="{FF2B5EF4-FFF2-40B4-BE49-F238E27FC236}">
                    <a16:creationId xmlns:a16="http://schemas.microsoft.com/office/drawing/2014/main" id="{24675D77-CFD7-4A2B-9E4B-2D138F9159CF}"/>
                  </a:ext>
                </a:extLst>
              </p:cNvPr>
              <p:cNvSpPr/>
              <p:nvPr/>
            </p:nvSpPr>
            <p:spPr>
              <a:xfrm>
                <a:off x="6311153" y="5063268"/>
                <a:ext cx="717176" cy="45719"/>
              </a:xfrm>
              <a:prstGeom prst="rect">
                <a:avLst/>
              </a:prstGeom>
              <a:solidFill>
                <a:srgbClr val="E6E5D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6ECEBDC1-B673-4BF0-A5C7-69C6EAC3F8A9}"/>
                  </a:ext>
                </a:extLst>
              </p:cNvPr>
              <p:cNvSpPr/>
              <p:nvPr/>
            </p:nvSpPr>
            <p:spPr>
              <a:xfrm>
                <a:off x="6311153" y="5149328"/>
                <a:ext cx="360000" cy="45719"/>
              </a:xfrm>
              <a:prstGeom prst="rect">
                <a:avLst/>
              </a:prstGeom>
              <a:solidFill>
                <a:srgbClr val="E6E5D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6FD1B9D-3605-4A47-BCAB-4E6C9C233106}"/>
                  </a:ext>
                </a:extLst>
              </p:cNvPr>
              <p:cNvSpPr/>
              <p:nvPr/>
            </p:nvSpPr>
            <p:spPr>
              <a:xfrm>
                <a:off x="6311153" y="4977208"/>
                <a:ext cx="717176" cy="45719"/>
              </a:xfrm>
              <a:prstGeom prst="rect">
                <a:avLst/>
              </a:prstGeom>
              <a:solidFill>
                <a:srgbClr val="E6E5D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B9E9F764-AE89-4F30-BE2B-0AF1BB68C52F}"/>
                </a:ext>
              </a:extLst>
            </p:cNvPr>
            <p:cNvGrpSpPr/>
            <p:nvPr/>
          </p:nvGrpSpPr>
          <p:grpSpPr>
            <a:xfrm>
              <a:off x="3461299" y="3845803"/>
              <a:ext cx="572688" cy="561413"/>
              <a:chOff x="2433919" y="1873224"/>
              <a:chExt cx="640422" cy="600744"/>
            </a:xfrm>
          </p:grpSpPr>
          <p:sp>
            <p:nvSpPr>
              <p:cNvPr id="29" name="Rectangle: Rounded Corners 28">
                <a:extLst>
                  <a:ext uri="{FF2B5EF4-FFF2-40B4-BE49-F238E27FC236}">
                    <a16:creationId xmlns:a16="http://schemas.microsoft.com/office/drawing/2014/main" id="{D685B428-F07C-44BA-B859-462E5107C6E4}"/>
                  </a:ext>
                </a:extLst>
              </p:cNvPr>
              <p:cNvSpPr/>
              <p:nvPr/>
            </p:nvSpPr>
            <p:spPr>
              <a:xfrm>
                <a:off x="2433919" y="1873224"/>
                <a:ext cx="640422" cy="600744"/>
              </a:xfrm>
              <a:prstGeom prst="roundRect">
                <a:avLst>
                  <a:gd name="adj" fmla="val 5715"/>
                </a:avLst>
              </a:prstGeom>
              <a:solidFill>
                <a:srgbClr val="E6E5DE"/>
              </a:solidFill>
              <a:ln w="31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0" name="Graphic 29">
                <a:extLst>
                  <a:ext uri="{FF2B5EF4-FFF2-40B4-BE49-F238E27FC236}">
                    <a16:creationId xmlns:a16="http://schemas.microsoft.com/office/drawing/2014/main" id="{684D74D8-A45D-4486-B774-1EB5E52C3AB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1119" y="1977346"/>
                <a:ext cx="458496" cy="407552"/>
              </a:xfrm>
              <a:prstGeom prst="rect">
                <a:avLst/>
              </a:prstGeom>
            </p:spPr>
          </p:pic>
        </p:grpSp>
        <p:grpSp>
          <p:nvGrpSpPr>
            <p:cNvPr id="25" name="Group 24">
              <a:extLst>
                <a:ext uri="{FF2B5EF4-FFF2-40B4-BE49-F238E27FC236}">
                  <a16:creationId xmlns:a16="http://schemas.microsoft.com/office/drawing/2014/main" id="{24F1C79C-842E-4E00-9EA8-3F77622BAC06}"/>
                </a:ext>
              </a:extLst>
            </p:cNvPr>
            <p:cNvGrpSpPr/>
            <p:nvPr/>
          </p:nvGrpSpPr>
          <p:grpSpPr>
            <a:xfrm>
              <a:off x="3873723" y="4165607"/>
              <a:ext cx="397155" cy="529540"/>
              <a:chOff x="3590383" y="2274276"/>
              <a:chExt cx="474573" cy="632764"/>
            </a:xfrm>
          </p:grpSpPr>
          <p:sp>
            <p:nvSpPr>
              <p:cNvPr id="26" name="Rectangle: Rounded Corners 25">
                <a:extLst>
                  <a:ext uri="{FF2B5EF4-FFF2-40B4-BE49-F238E27FC236}">
                    <a16:creationId xmlns:a16="http://schemas.microsoft.com/office/drawing/2014/main" id="{918D8F8C-E163-4A68-8A89-9F493FE63092}"/>
                  </a:ext>
                </a:extLst>
              </p:cNvPr>
              <p:cNvSpPr/>
              <p:nvPr/>
            </p:nvSpPr>
            <p:spPr>
              <a:xfrm>
                <a:off x="3645503" y="2285903"/>
                <a:ext cx="364332" cy="592466"/>
              </a:xfrm>
              <a:prstGeom prst="roundRect">
                <a:avLst>
                  <a:gd name="adj" fmla="val 18604"/>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7" name="Graphic 26">
                <a:extLst>
                  <a:ext uri="{FF2B5EF4-FFF2-40B4-BE49-F238E27FC236}">
                    <a16:creationId xmlns:a16="http://schemas.microsoft.com/office/drawing/2014/main" id="{D24E720B-1D54-49EA-94D1-2BF3A36A7E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90383" y="2274276"/>
                <a:ext cx="474573" cy="632764"/>
              </a:xfrm>
              <a:prstGeom prst="rect">
                <a:avLst/>
              </a:prstGeom>
            </p:spPr>
          </p:pic>
          <p:pic>
            <p:nvPicPr>
              <p:cNvPr id="28" name="Graphic 27">
                <a:extLst>
                  <a:ext uri="{FF2B5EF4-FFF2-40B4-BE49-F238E27FC236}">
                    <a16:creationId xmlns:a16="http://schemas.microsoft.com/office/drawing/2014/main" id="{2DB3C369-F604-4ED9-BEC5-DCC62269AFA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05714" y="2401282"/>
                <a:ext cx="243909" cy="243909"/>
              </a:xfrm>
              <a:prstGeom prst="rect">
                <a:avLst/>
              </a:prstGeom>
            </p:spPr>
          </p:pic>
        </p:grpSp>
      </p:grpSp>
      <p:sp>
        <p:nvSpPr>
          <p:cNvPr id="5" name="Slide Number Placeholder 4">
            <a:extLst>
              <a:ext uri="{FF2B5EF4-FFF2-40B4-BE49-F238E27FC236}">
                <a16:creationId xmlns:a16="http://schemas.microsoft.com/office/drawing/2014/main" id="{484A47E2-DCFC-4EF0-BEC5-F0EFCEF44CC9}"/>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296256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Dark Use Cases">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FCDE74C-1C5F-1F49-850C-BE61D256A400}"/>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3742E6-947F-4226-9118-E3AD5A6E3DFD}"/>
              </a:ext>
            </a:extLst>
          </p:cNvPr>
          <p:cNvSpPr>
            <a:spLocks noGrp="1"/>
          </p:cNvSpPr>
          <p:nvPr>
            <p:ph type="title"/>
          </p:nvPr>
        </p:nvSpPr>
        <p:spPr>
          <a:xfrm>
            <a:off x="5850360" y="1084108"/>
            <a:ext cx="5503440" cy="4818390"/>
          </a:xfrm>
        </p:spPr>
        <p:txBody>
          <a:bodyPr anchor="ctr">
            <a:normAutofit/>
          </a:bodyPr>
          <a:lstStyle>
            <a:lvl1pPr>
              <a:defRPr sz="3600">
                <a:solidFill>
                  <a:schemeClr val="tx2"/>
                </a:solidFill>
              </a:defRPr>
            </a:lvl1pPr>
          </a:lstStyle>
          <a:p>
            <a:r>
              <a:rPr lang="en-US"/>
              <a:t>Click to edit Master title style</a:t>
            </a:r>
            <a:endParaRPr lang="en-AU" dirty="0"/>
          </a:p>
        </p:txBody>
      </p:sp>
      <p:sp>
        <p:nvSpPr>
          <p:cNvPr id="12" name="Oval 11">
            <a:extLst>
              <a:ext uri="{FF2B5EF4-FFF2-40B4-BE49-F238E27FC236}">
                <a16:creationId xmlns:a16="http://schemas.microsoft.com/office/drawing/2014/main" id="{3DF46D28-5D7E-4054-BBAD-09AD694C37A1}"/>
              </a:ext>
            </a:extLst>
          </p:cNvPr>
          <p:cNvSpPr/>
          <p:nvPr/>
        </p:nvSpPr>
        <p:spPr>
          <a:xfrm>
            <a:off x="980007" y="1367398"/>
            <a:ext cx="4123204" cy="4123204"/>
          </a:xfrm>
          <a:prstGeom prst="ellipse">
            <a:avLst/>
          </a:prstGeom>
          <a:noFill/>
          <a:ln w="38100" cap="flat" cmpd="sng" algn="ctr">
            <a:solidFill>
              <a:schemeClr val="accent1"/>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09C67D63-2E00-49B5-A654-9472BC0CE5EE}"/>
              </a:ext>
            </a:extLst>
          </p:cNvPr>
          <p:cNvGrpSpPr/>
          <p:nvPr/>
        </p:nvGrpSpPr>
        <p:grpSpPr>
          <a:xfrm>
            <a:off x="1410682" y="1404712"/>
            <a:ext cx="3301014" cy="4040524"/>
            <a:chOff x="2962837" y="3094072"/>
            <a:chExt cx="1308041" cy="1601075"/>
          </a:xfrm>
        </p:grpSpPr>
        <p:sp>
          <p:nvSpPr>
            <p:cNvPr id="14" name="Freeform: Shape 13">
              <a:extLst>
                <a:ext uri="{FF2B5EF4-FFF2-40B4-BE49-F238E27FC236}">
                  <a16:creationId xmlns:a16="http://schemas.microsoft.com/office/drawing/2014/main" id="{BEA6E5AF-0DAB-45B6-9924-145530B6A39C}"/>
                </a:ext>
              </a:extLst>
            </p:cNvPr>
            <p:cNvSpPr/>
            <p:nvPr/>
          </p:nvSpPr>
          <p:spPr>
            <a:xfrm>
              <a:off x="2962837" y="3094072"/>
              <a:ext cx="876981" cy="1096827"/>
            </a:xfrm>
            <a:custGeom>
              <a:avLst/>
              <a:gdLst>
                <a:gd name="connsiteX0" fmla="*/ 76201 w 876981"/>
                <a:gd name="connsiteY0" fmla="*/ 0 h 1096827"/>
                <a:gd name="connsiteX1" fmla="*/ 566772 w 876981"/>
                <a:gd name="connsiteY1" fmla="*/ 0 h 1096827"/>
                <a:gd name="connsiteX2" fmla="*/ 876981 w 876981"/>
                <a:gd name="connsiteY2" fmla="*/ 310209 h 1096827"/>
                <a:gd name="connsiteX3" fmla="*/ 876981 w 876981"/>
                <a:gd name="connsiteY3" fmla="*/ 1020626 h 1096827"/>
                <a:gd name="connsiteX4" fmla="*/ 800780 w 876981"/>
                <a:gd name="connsiteY4" fmla="*/ 1096827 h 1096827"/>
                <a:gd name="connsiteX5" fmla="*/ 76201 w 876981"/>
                <a:gd name="connsiteY5" fmla="*/ 1096827 h 1096827"/>
                <a:gd name="connsiteX6" fmla="*/ 0 w 876981"/>
                <a:gd name="connsiteY6" fmla="*/ 1020626 h 1096827"/>
                <a:gd name="connsiteX7" fmla="*/ 0 w 876981"/>
                <a:gd name="connsiteY7" fmla="*/ 76201 h 1096827"/>
                <a:gd name="connsiteX8" fmla="*/ 76201 w 876981"/>
                <a:gd name="connsiteY8" fmla="*/ 0 h 109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981" h="1096827">
                  <a:moveTo>
                    <a:pt x="76201" y="0"/>
                  </a:moveTo>
                  <a:lnTo>
                    <a:pt x="566772" y="0"/>
                  </a:lnTo>
                  <a:lnTo>
                    <a:pt x="876981" y="310209"/>
                  </a:lnTo>
                  <a:lnTo>
                    <a:pt x="876981" y="1020626"/>
                  </a:lnTo>
                  <a:cubicBezTo>
                    <a:pt x="876981" y="1062711"/>
                    <a:pt x="842865" y="1096827"/>
                    <a:pt x="800780" y="1096827"/>
                  </a:cubicBezTo>
                  <a:lnTo>
                    <a:pt x="76201" y="1096827"/>
                  </a:lnTo>
                  <a:cubicBezTo>
                    <a:pt x="34116" y="1096827"/>
                    <a:pt x="0" y="1062711"/>
                    <a:pt x="0" y="1020626"/>
                  </a:cubicBezTo>
                  <a:lnTo>
                    <a:pt x="0" y="76201"/>
                  </a:lnTo>
                  <a:cubicBezTo>
                    <a:pt x="0" y="34116"/>
                    <a:pt x="34116" y="0"/>
                    <a:pt x="76201" y="0"/>
                  </a:cubicBezTo>
                  <a:close/>
                </a:path>
              </a:pathLst>
            </a:custGeom>
            <a:solidFill>
              <a:sysClr val="window" lastClr="FFFFFF"/>
            </a:solidFill>
            <a:ln w="28575" cap="flat" cmpd="sng" algn="ctr">
              <a:solidFill>
                <a:srgbClr val="444444"/>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0AF4015-3F59-42ED-BFDD-FC5F8EA22DA6}"/>
                </a:ext>
              </a:extLst>
            </p:cNvPr>
            <p:cNvSpPr/>
            <p:nvPr/>
          </p:nvSpPr>
          <p:spPr>
            <a:xfrm flipH="1" flipV="1">
              <a:off x="3529609" y="3094072"/>
              <a:ext cx="310209" cy="310209"/>
            </a:xfrm>
            <a:custGeom>
              <a:avLst/>
              <a:gdLst>
                <a:gd name="connsiteX0" fmla="*/ 0 w 310209"/>
                <a:gd name="connsiteY0" fmla="*/ 0 h 310209"/>
                <a:gd name="connsiteX1" fmla="*/ 234008 w 310209"/>
                <a:gd name="connsiteY1" fmla="*/ 0 h 310209"/>
                <a:gd name="connsiteX2" fmla="*/ 310209 w 310209"/>
                <a:gd name="connsiteY2" fmla="*/ 76201 h 310209"/>
                <a:gd name="connsiteX3" fmla="*/ 310209 w 310209"/>
                <a:gd name="connsiteY3" fmla="*/ 310209 h 310209"/>
                <a:gd name="connsiteX4" fmla="*/ 0 w 310209"/>
                <a:gd name="connsiteY4" fmla="*/ 0 h 31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209" h="310209">
                  <a:moveTo>
                    <a:pt x="0" y="0"/>
                  </a:moveTo>
                  <a:lnTo>
                    <a:pt x="234008" y="0"/>
                  </a:lnTo>
                  <a:cubicBezTo>
                    <a:pt x="276093" y="0"/>
                    <a:pt x="310209" y="34116"/>
                    <a:pt x="310209" y="76201"/>
                  </a:cubicBezTo>
                  <a:lnTo>
                    <a:pt x="310209" y="310209"/>
                  </a:lnTo>
                  <a:lnTo>
                    <a:pt x="0" y="0"/>
                  </a:lnTo>
                  <a:close/>
                </a:path>
              </a:pathLst>
            </a:custGeom>
            <a:solidFill>
              <a:sysClr val="window" lastClr="FFFFFF"/>
            </a:solidFill>
            <a:ln w="12700" cap="flat" cmpd="sng" algn="ctr">
              <a:solidFill>
                <a:srgbClr val="444444"/>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ADDB0C71-D798-4FE8-BC9D-1FDE62BD3D9F}"/>
                </a:ext>
              </a:extLst>
            </p:cNvPr>
            <p:cNvGrpSpPr/>
            <p:nvPr/>
          </p:nvGrpSpPr>
          <p:grpSpPr>
            <a:xfrm>
              <a:off x="3042739" y="3227731"/>
              <a:ext cx="345640" cy="345640"/>
              <a:chOff x="4849407" y="3514210"/>
              <a:chExt cx="345640" cy="345640"/>
            </a:xfrm>
          </p:grpSpPr>
          <p:sp>
            <p:nvSpPr>
              <p:cNvPr id="34" name="Rectangle: Rounded Corners 33">
                <a:extLst>
                  <a:ext uri="{FF2B5EF4-FFF2-40B4-BE49-F238E27FC236}">
                    <a16:creationId xmlns:a16="http://schemas.microsoft.com/office/drawing/2014/main" id="{61E73BD0-7B9E-42A4-BF38-A5F0130D514F}"/>
                  </a:ext>
                </a:extLst>
              </p:cNvPr>
              <p:cNvSpPr/>
              <p:nvPr/>
            </p:nvSpPr>
            <p:spPr>
              <a:xfrm>
                <a:off x="4849407" y="3514210"/>
                <a:ext cx="345640" cy="345640"/>
              </a:xfrm>
              <a:prstGeom prst="roundRect">
                <a:avLst>
                  <a:gd name="adj" fmla="val 8785"/>
                </a:avLst>
              </a:prstGeom>
              <a:solidFill>
                <a:srgbClr val="E6E5DE"/>
              </a:solidFill>
              <a:ln w="31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5" name="Graphic 34">
                <a:extLst>
                  <a:ext uri="{FF2B5EF4-FFF2-40B4-BE49-F238E27FC236}">
                    <a16:creationId xmlns:a16="http://schemas.microsoft.com/office/drawing/2014/main" id="{86E929D7-6021-4414-9E9D-BF7611B47D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3444" y="3562707"/>
                <a:ext cx="217566" cy="248646"/>
              </a:xfrm>
              <a:prstGeom prst="rect">
                <a:avLst/>
              </a:prstGeom>
            </p:spPr>
          </p:pic>
        </p:grpSp>
        <p:grpSp>
          <p:nvGrpSpPr>
            <p:cNvPr id="17" name="Group 16">
              <a:extLst>
                <a:ext uri="{FF2B5EF4-FFF2-40B4-BE49-F238E27FC236}">
                  <a16:creationId xmlns:a16="http://schemas.microsoft.com/office/drawing/2014/main" id="{7A69EE75-46CD-4CA4-A42F-D5B4194637CE}"/>
                </a:ext>
              </a:extLst>
            </p:cNvPr>
            <p:cNvGrpSpPr/>
            <p:nvPr/>
          </p:nvGrpSpPr>
          <p:grpSpPr>
            <a:xfrm>
              <a:off x="3042739" y="3634350"/>
              <a:ext cx="648000" cy="217839"/>
              <a:chOff x="6311153" y="4977208"/>
              <a:chExt cx="717176" cy="217839"/>
            </a:xfrm>
          </p:grpSpPr>
          <p:sp>
            <p:nvSpPr>
              <p:cNvPr id="31" name="Rectangle 30">
                <a:extLst>
                  <a:ext uri="{FF2B5EF4-FFF2-40B4-BE49-F238E27FC236}">
                    <a16:creationId xmlns:a16="http://schemas.microsoft.com/office/drawing/2014/main" id="{24675D77-CFD7-4A2B-9E4B-2D138F9159CF}"/>
                  </a:ext>
                </a:extLst>
              </p:cNvPr>
              <p:cNvSpPr/>
              <p:nvPr/>
            </p:nvSpPr>
            <p:spPr>
              <a:xfrm>
                <a:off x="6311153" y="5063268"/>
                <a:ext cx="717176" cy="45719"/>
              </a:xfrm>
              <a:prstGeom prst="rect">
                <a:avLst/>
              </a:prstGeom>
              <a:solidFill>
                <a:srgbClr val="E6E5D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6ECEBDC1-B673-4BF0-A5C7-69C6EAC3F8A9}"/>
                  </a:ext>
                </a:extLst>
              </p:cNvPr>
              <p:cNvSpPr/>
              <p:nvPr/>
            </p:nvSpPr>
            <p:spPr>
              <a:xfrm>
                <a:off x="6311153" y="5149328"/>
                <a:ext cx="360000" cy="45719"/>
              </a:xfrm>
              <a:prstGeom prst="rect">
                <a:avLst/>
              </a:prstGeom>
              <a:solidFill>
                <a:srgbClr val="E6E5D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6FD1B9D-3605-4A47-BCAB-4E6C9C233106}"/>
                  </a:ext>
                </a:extLst>
              </p:cNvPr>
              <p:cNvSpPr/>
              <p:nvPr/>
            </p:nvSpPr>
            <p:spPr>
              <a:xfrm>
                <a:off x="6311153" y="4977208"/>
                <a:ext cx="717176" cy="45719"/>
              </a:xfrm>
              <a:prstGeom prst="rect">
                <a:avLst/>
              </a:prstGeom>
              <a:solidFill>
                <a:srgbClr val="E6E5D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B9E9F764-AE89-4F30-BE2B-0AF1BB68C52F}"/>
                </a:ext>
              </a:extLst>
            </p:cNvPr>
            <p:cNvGrpSpPr/>
            <p:nvPr/>
          </p:nvGrpSpPr>
          <p:grpSpPr>
            <a:xfrm>
              <a:off x="3461299" y="3845803"/>
              <a:ext cx="572688" cy="561413"/>
              <a:chOff x="2433919" y="1873224"/>
              <a:chExt cx="640422" cy="600744"/>
            </a:xfrm>
          </p:grpSpPr>
          <p:sp>
            <p:nvSpPr>
              <p:cNvPr id="29" name="Rectangle: Rounded Corners 28">
                <a:extLst>
                  <a:ext uri="{FF2B5EF4-FFF2-40B4-BE49-F238E27FC236}">
                    <a16:creationId xmlns:a16="http://schemas.microsoft.com/office/drawing/2014/main" id="{D685B428-F07C-44BA-B859-462E5107C6E4}"/>
                  </a:ext>
                </a:extLst>
              </p:cNvPr>
              <p:cNvSpPr/>
              <p:nvPr/>
            </p:nvSpPr>
            <p:spPr>
              <a:xfrm>
                <a:off x="2433919" y="1873224"/>
                <a:ext cx="640422" cy="600744"/>
              </a:xfrm>
              <a:prstGeom prst="roundRect">
                <a:avLst>
                  <a:gd name="adj" fmla="val 5715"/>
                </a:avLst>
              </a:prstGeom>
              <a:solidFill>
                <a:srgbClr val="E6E5DE"/>
              </a:solidFill>
              <a:ln w="31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0" name="Graphic 29">
                <a:extLst>
                  <a:ext uri="{FF2B5EF4-FFF2-40B4-BE49-F238E27FC236}">
                    <a16:creationId xmlns:a16="http://schemas.microsoft.com/office/drawing/2014/main" id="{684D74D8-A45D-4486-B774-1EB5E52C3AB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1119" y="1977346"/>
                <a:ext cx="458496" cy="407552"/>
              </a:xfrm>
              <a:prstGeom prst="rect">
                <a:avLst/>
              </a:prstGeom>
            </p:spPr>
          </p:pic>
        </p:grpSp>
        <p:grpSp>
          <p:nvGrpSpPr>
            <p:cNvPr id="25" name="Group 24">
              <a:extLst>
                <a:ext uri="{FF2B5EF4-FFF2-40B4-BE49-F238E27FC236}">
                  <a16:creationId xmlns:a16="http://schemas.microsoft.com/office/drawing/2014/main" id="{24F1C79C-842E-4E00-9EA8-3F77622BAC06}"/>
                </a:ext>
              </a:extLst>
            </p:cNvPr>
            <p:cNvGrpSpPr/>
            <p:nvPr/>
          </p:nvGrpSpPr>
          <p:grpSpPr>
            <a:xfrm>
              <a:off x="3873723" y="4165607"/>
              <a:ext cx="397155" cy="529540"/>
              <a:chOff x="3590383" y="2274276"/>
              <a:chExt cx="474573" cy="632764"/>
            </a:xfrm>
          </p:grpSpPr>
          <p:sp>
            <p:nvSpPr>
              <p:cNvPr id="26" name="Rectangle: Rounded Corners 25">
                <a:extLst>
                  <a:ext uri="{FF2B5EF4-FFF2-40B4-BE49-F238E27FC236}">
                    <a16:creationId xmlns:a16="http://schemas.microsoft.com/office/drawing/2014/main" id="{918D8F8C-E163-4A68-8A89-9F493FE63092}"/>
                  </a:ext>
                </a:extLst>
              </p:cNvPr>
              <p:cNvSpPr/>
              <p:nvPr/>
            </p:nvSpPr>
            <p:spPr>
              <a:xfrm>
                <a:off x="3645503" y="2285903"/>
                <a:ext cx="364332" cy="592466"/>
              </a:xfrm>
              <a:prstGeom prst="roundRect">
                <a:avLst>
                  <a:gd name="adj" fmla="val 18604"/>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7" name="Graphic 26">
                <a:extLst>
                  <a:ext uri="{FF2B5EF4-FFF2-40B4-BE49-F238E27FC236}">
                    <a16:creationId xmlns:a16="http://schemas.microsoft.com/office/drawing/2014/main" id="{D24E720B-1D54-49EA-94D1-2BF3A36A7E4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90383" y="2274276"/>
                <a:ext cx="474573" cy="632764"/>
              </a:xfrm>
              <a:prstGeom prst="rect">
                <a:avLst/>
              </a:prstGeom>
            </p:spPr>
          </p:pic>
          <p:pic>
            <p:nvPicPr>
              <p:cNvPr id="28" name="Graphic 27">
                <a:extLst>
                  <a:ext uri="{FF2B5EF4-FFF2-40B4-BE49-F238E27FC236}">
                    <a16:creationId xmlns:a16="http://schemas.microsoft.com/office/drawing/2014/main" id="{2DB3C369-F604-4ED9-BEC5-DCC62269AFA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05714" y="2401282"/>
                <a:ext cx="243909" cy="243909"/>
              </a:xfrm>
              <a:prstGeom prst="rect">
                <a:avLst/>
              </a:prstGeom>
            </p:spPr>
          </p:pic>
        </p:grpSp>
      </p:grpSp>
      <p:sp>
        <p:nvSpPr>
          <p:cNvPr id="6" name="Slide Number Placeholder 5">
            <a:extLst>
              <a:ext uri="{FF2B5EF4-FFF2-40B4-BE49-F238E27FC236}">
                <a16:creationId xmlns:a16="http://schemas.microsoft.com/office/drawing/2014/main" id="{3D8E8C0C-4604-4ED8-AC34-E1481B2B6A99}"/>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245301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SMART-on-FHIR">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277C66-4FFA-4A42-A14A-6B1CCE0D319E}"/>
              </a:ext>
            </a:extLst>
          </p:cNvPr>
          <p:cNvGrpSpPr/>
          <p:nvPr/>
        </p:nvGrpSpPr>
        <p:grpSpPr>
          <a:xfrm>
            <a:off x="754898" y="1084108"/>
            <a:ext cx="4872180" cy="4818390"/>
            <a:chOff x="4448516" y="1915778"/>
            <a:chExt cx="3057313" cy="3023560"/>
          </a:xfrm>
        </p:grpSpPr>
        <p:grpSp>
          <p:nvGrpSpPr>
            <p:cNvPr id="6" name="Group 5">
              <a:extLst>
                <a:ext uri="{FF2B5EF4-FFF2-40B4-BE49-F238E27FC236}">
                  <a16:creationId xmlns:a16="http://schemas.microsoft.com/office/drawing/2014/main" id="{0ABF97B9-B794-4A9A-A9C4-B83460203303}"/>
                </a:ext>
              </a:extLst>
            </p:cNvPr>
            <p:cNvGrpSpPr/>
            <p:nvPr/>
          </p:nvGrpSpPr>
          <p:grpSpPr>
            <a:xfrm>
              <a:off x="5877044" y="1915778"/>
              <a:ext cx="1628785" cy="1199660"/>
              <a:chOff x="6023908" y="1614364"/>
              <a:chExt cx="1972152" cy="1452563"/>
            </a:xfrm>
          </p:grpSpPr>
          <p:pic>
            <p:nvPicPr>
              <p:cNvPr id="19" name="Graphic 18">
                <a:extLst>
                  <a:ext uri="{FF2B5EF4-FFF2-40B4-BE49-F238E27FC236}">
                    <a16:creationId xmlns:a16="http://schemas.microsoft.com/office/drawing/2014/main" id="{FF171ED9-687E-495E-B4B2-6691CD24FAB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8710" y="1614364"/>
                <a:ext cx="1657350" cy="1452563"/>
              </a:xfrm>
              <a:prstGeom prst="rect">
                <a:avLst/>
              </a:prstGeom>
              <a:scene3d>
                <a:camera prst="isometricLeftDown"/>
                <a:lightRig rig="threePt" dir="t"/>
              </a:scene3d>
            </p:spPr>
          </p:pic>
          <p:cxnSp>
            <p:nvCxnSpPr>
              <p:cNvPr id="20" name="Straight Connector 19">
                <a:extLst>
                  <a:ext uri="{FF2B5EF4-FFF2-40B4-BE49-F238E27FC236}">
                    <a16:creationId xmlns:a16="http://schemas.microsoft.com/office/drawing/2014/main" id="{BD31622B-924D-45FE-A237-BEC0395AA0D6}"/>
                  </a:ext>
                </a:extLst>
              </p:cNvPr>
              <p:cNvCxnSpPr>
                <a:cxnSpLocks/>
              </p:cNvCxnSpPr>
              <p:nvPr/>
            </p:nvCxnSpPr>
            <p:spPr>
              <a:xfrm flipV="1">
                <a:off x="6508357" y="2646286"/>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113B62-DE30-4C21-89F5-89516106C2AF}"/>
                  </a:ext>
                </a:extLst>
              </p:cNvPr>
              <p:cNvCxnSpPr>
                <a:cxnSpLocks/>
              </p:cNvCxnSpPr>
              <p:nvPr/>
            </p:nvCxnSpPr>
            <p:spPr>
              <a:xfrm flipV="1">
                <a:off x="6508357" y="2449363"/>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696B24-148D-489E-805C-2A049FC12C4C}"/>
                  </a:ext>
                </a:extLst>
              </p:cNvPr>
              <p:cNvCxnSpPr>
                <a:cxnSpLocks/>
              </p:cNvCxnSpPr>
              <p:nvPr/>
            </p:nvCxnSpPr>
            <p:spPr>
              <a:xfrm flipV="1">
                <a:off x="6127355" y="2235027"/>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AA2B2A8-F9ED-4A3B-9134-E9B6D68A9BF9}"/>
                  </a:ext>
                </a:extLst>
              </p:cNvPr>
              <p:cNvCxnSpPr>
                <a:cxnSpLocks/>
              </p:cNvCxnSpPr>
              <p:nvPr/>
            </p:nvCxnSpPr>
            <p:spPr>
              <a:xfrm flipV="1">
                <a:off x="6127355" y="2418809"/>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A8261CC9-777F-4EB7-8604-7CB9061D52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23908" y="2724491"/>
                <a:ext cx="569119" cy="254794"/>
              </a:xfrm>
              <a:prstGeom prst="rect">
                <a:avLst/>
              </a:prstGeom>
              <a:scene3d>
                <a:camera prst="isometricLeftDown"/>
                <a:lightRig rig="threePt" dir="t"/>
              </a:scene3d>
            </p:spPr>
          </p:pic>
        </p:grpSp>
        <p:pic>
          <p:nvPicPr>
            <p:cNvPr id="7" name="Graphic 6">
              <a:extLst>
                <a:ext uri="{FF2B5EF4-FFF2-40B4-BE49-F238E27FC236}">
                  <a16:creationId xmlns:a16="http://schemas.microsoft.com/office/drawing/2014/main" id="{384D0F38-C445-4AE8-AEC7-221A49E57A6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50437" y="2055696"/>
              <a:ext cx="1657350" cy="1452563"/>
            </a:xfrm>
            <a:prstGeom prst="rect">
              <a:avLst/>
            </a:prstGeom>
            <a:scene3d>
              <a:camera prst="isometricLeftDown"/>
              <a:lightRig rig="threePt" dir="t"/>
            </a:scene3d>
          </p:spPr>
        </p:pic>
        <p:cxnSp>
          <p:nvCxnSpPr>
            <p:cNvPr id="8" name="Straight Connector 7">
              <a:extLst>
                <a:ext uri="{FF2B5EF4-FFF2-40B4-BE49-F238E27FC236}">
                  <a16:creationId xmlns:a16="http://schemas.microsoft.com/office/drawing/2014/main" id="{8E53D012-B823-44A2-B6D4-5A0F82E4EC94}"/>
                </a:ext>
              </a:extLst>
            </p:cNvPr>
            <p:cNvCxnSpPr>
              <a:cxnSpLocks/>
            </p:cNvCxnSpPr>
            <p:nvPr/>
          </p:nvCxnSpPr>
          <p:spPr>
            <a:xfrm flipV="1">
              <a:off x="4814727" y="2748523"/>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A81F76-D9EB-4DB6-A74A-210FB798FF21}"/>
                </a:ext>
              </a:extLst>
            </p:cNvPr>
            <p:cNvCxnSpPr>
              <a:cxnSpLocks/>
            </p:cNvCxnSpPr>
            <p:nvPr/>
          </p:nvCxnSpPr>
          <p:spPr>
            <a:xfrm flipV="1">
              <a:off x="4529943" y="2562068"/>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523AA51-30B5-48BA-AE24-8C471D73D44A}"/>
                </a:ext>
              </a:extLst>
            </p:cNvPr>
            <p:cNvCxnSpPr>
              <a:cxnSpLocks/>
            </p:cNvCxnSpPr>
            <p:nvPr/>
          </p:nvCxnSpPr>
          <p:spPr>
            <a:xfrm flipV="1">
              <a:off x="4814727" y="3426849"/>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8F49AB-1B03-4C20-9F53-24E19065B322}"/>
                </a:ext>
              </a:extLst>
            </p:cNvPr>
            <p:cNvCxnSpPr>
              <a:cxnSpLocks/>
            </p:cNvCxnSpPr>
            <p:nvPr/>
          </p:nvCxnSpPr>
          <p:spPr>
            <a:xfrm flipV="1">
              <a:off x="4525764" y="3262619"/>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63995B78-160B-4F57-A4E2-B074CEC408D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48516" y="2978037"/>
              <a:ext cx="447675" cy="878681"/>
            </a:xfrm>
            <a:prstGeom prst="rect">
              <a:avLst/>
            </a:prstGeom>
            <a:scene3d>
              <a:camera prst="isometricLeftDown"/>
              <a:lightRig rig="threePt" dir="t"/>
            </a:scene3d>
          </p:spPr>
        </p:pic>
        <p:grpSp>
          <p:nvGrpSpPr>
            <p:cNvPr id="13" name="Group 12">
              <a:extLst>
                <a:ext uri="{FF2B5EF4-FFF2-40B4-BE49-F238E27FC236}">
                  <a16:creationId xmlns:a16="http://schemas.microsoft.com/office/drawing/2014/main" id="{8B77F33C-F887-4868-B1D6-37C1A3829AFD}"/>
                </a:ext>
              </a:extLst>
            </p:cNvPr>
            <p:cNvGrpSpPr/>
            <p:nvPr/>
          </p:nvGrpSpPr>
          <p:grpSpPr>
            <a:xfrm>
              <a:off x="5464170" y="3140672"/>
              <a:ext cx="1968765" cy="1798666"/>
              <a:chOff x="5652637" y="3081255"/>
              <a:chExt cx="2092689" cy="1911883"/>
            </a:xfrm>
          </p:grpSpPr>
          <p:pic>
            <p:nvPicPr>
              <p:cNvPr id="14" name="Graphic 13">
                <a:extLst>
                  <a:ext uri="{FF2B5EF4-FFF2-40B4-BE49-F238E27FC236}">
                    <a16:creationId xmlns:a16="http://schemas.microsoft.com/office/drawing/2014/main" id="{2B00F922-1990-47A8-8AA2-04F360EBD84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87976" y="3081255"/>
                <a:ext cx="1657350" cy="1452563"/>
              </a:xfrm>
              <a:prstGeom prst="rect">
                <a:avLst/>
              </a:prstGeom>
              <a:scene3d>
                <a:camera prst="isometricLeftDown"/>
                <a:lightRig rig="threePt" dir="t"/>
              </a:scene3d>
            </p:spPr>
          </p:pic>
          <p:cxnSp>
            <p:nvCxnSpPr>
              <p:cNvPr id="15" name="Straight Connector 14">
                <a:extLst>
                  <a:ext uri="{FF2B5EF4-FFF2-40B4-BE49-F238E27FC236}">
                    <a16:creationId xmlns:a16="http://schemas.microsoft.com/office/drawing/2014/main" id="{ED9DB431-26FE-49C6-9952-C1C16DE2666A}"/>
                  </a:ext>
                </a:extLst>
              </p:cNvPr>
              <p:cNvCxnSpPr>
                <a:cxnSpLocks/>
              </p:cNvCxnSpPr>
              <p:nvPr/>
            </p:nvCxnSpPr>
            <p:spPr>
              <a:xfrm flipV="1">
                <a:off x="6502528" y="3880777"/>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43FB1A-F7D5-4B60-813A-32F0683FB333}"/>
                  </a:ext>
                </a:extLst>
              </p:cNvPr>
              <p:cNvCxnSpPr>
                <a:cxnSpLocks/>
              </p:cNvCxnSpPr>
              <p:nvPr/>
            </p:nvCxnSpPr>
            <p:spPr>
              <a:xfrm flipV="1">
                <a:off x="6502528" y="4581933"/>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30566DB-3929-4272-B869-468DD56772F5}"/>
                  </a:ext>
                </a:extLst>
              </p:cNvPr>
              <p:cNvCxnSpPr>
                <a:cxnSpLocks/>
              </p:cNvCxnSpPr>
              <p:nvPr/>
            </p:nvCxnSpPr>
            <p:spPr>
              <a:xfrm flipV="1">
                <a:off x="5832587" y="3501207"/>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3E924816-8234-4D22-A2C0-F7562DC1BE0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52637" y="3998989"/>
                <a:ext cx="985838" cy="909638"/>
              </a:xfrm>
              <a:prstGeom prst="rect">
                <a:avLst/>
              </a:prstGeom>
              <a:scene3d>
                <a:camera prst="isometricLeftDown"/>
                <a:lightRig rig="threePt" dir="t"/>
              </a:scene3d>
            </p:spPr>
          </p:pic>
        </p:grpSp>
      </p:grpSp>
      <p:sp>
        <p:nvSpPr>
          <p:cNvPr id="2" name="Title 1">
            <a:extLst>
              <a:ext uri="{FF2B5EF4-FFF2-40B4-BE49-F238E27FC236}">
                <a16:creationId xmlns:a16="http://schemas.microsoft.com/office/drawing/2014/main" id="{DA3742E6-947F-4226-9118-E3AD5A6E3DFD}"/>
              </a:ext>
            </a:extLst>
          </p:cNvPr>
          <p:cNvSpPr>
            <a:spLocks noGrp="1"/>
          </p:cNvSpPr>
          <p:nvPr>
            <p:ph type="title"/>
          </p:nvPr>
        </p:nvSpPr>
        <p:spPr>
          <a:xfrm>
            <a:off x="5850360" y="1084108"/>
            <a:ext cx="5503440" cy="4818390"/>
          </a:xfrm>
        </p:spPr>
        <p:txBody>
          <a:bodyPr anchor="ctr">
            <a:normAutofit/>
          </a:bodyPr>
          <a:lstStyle>
            <a:lvl1pPr>
              <a:defRPr sz="3600">
                <a:solidFill>
                  <a:schemeClr val="bg1"/>
                </a:solidFill>
              </a:defRPr>
            </a:lvl1pPr>
          </a:lstStyle>
          <a:p>
            <a:r>
              <a:rPr lang="en-US"/>
              <a:t>Click to edit Master title style</a:t>
            </a:r>
            <a:endParaRPr lang="en-AU" dirty="0"/>
          </a:p>
        </p:txBody>
      </p:sp>
      <p:sp>
        <p:nvSpPr>
          <p:cNvPr id="25" name="Slide Number Placeholder 24">
            <a:extLst>
              <a:ext uri="{FF2B5EF4-FFF2-40B4-BE49-F238E27FC236}">
                <a16:creationId xmlns:a16="http://schemas.microsoft.com/office/drawing/2014/main" id="{6CD5CF72-C937-4A1A-AE28-D71DCB7461C2}"/>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203924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Divider_with image3_styl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935760" y="343496"/>
            <a:ext cx="7837296"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33515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335154"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33515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565112"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79988454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Dark SMART-on-FHIR">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FCDE74C-1C5F-1F49-850C-BE61D256A400}"/>
              </a:ext>
            </a:extLst>
          </p:cNvPr>
          <p:cNvPicPr>
            <a:picLocks noChangeAspect="1"/>
          </p:cNvPicPr>
          <p:nvPr/>
        </p:nvPicPr>
        <p:blipFill>
          <a:blip r:embed="rId2"/>
          <a:src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F2277C66-4FFA-4A42-A14A-6B1CCE0D319E}"/>
              </a:ext>
            </a:extLst>
          </p:cNvPr>
          <p:cNvGrpSpPr/>
          <p:nvPr/>
        </p:nvGrpSpPr>
        <p:grpSpPr>
          <a:xfrm>
            <a:off x="754898" y="1084108"/>
            <a:ext cx="4872180" cy="4818390"/>
            <a:chOff x="4448516" y="1915778"/>
            <a:chExt cx="3057313" cy="3023560"/>
          </a:xfrm>
        </p:grpSpPr>
        <p:grpSp>
          <p:nvGrpSpPr>
            <p:cNvPr id="6" name="Group 5">
              <a:extLst>
                <a:ext uri="{FF2B5EF4-FFF2-40B4-BE49-F238E27FC236}">
                  <a16:creationId xmlns:a16="http://schemas.microsoft.com/office/drawing/2014/main" id="{0ABF97B9-B794-4A9A-A9C4-B83460203303}"/>
                </a:ext>
              </a:extLst>
            </p:cNvPr>
            <p:cNvGrpSpPr/>
            <p:nvPr/>
          </p:nvGrpSpPr>
          <p:grpSpPr>
            <a:xfrm>
              <a:off x="5877044" y="1915778"/>
              <a:ext cx="1628785" cy="1199660"/>
              <a:chOff x="6023908" y="1614364"/>
              <a:chExt cx="1972152" cy="1452563"/>
            </a:xfrm>
          </p:grpSpPr>
          <p:pic>
            <p:nvPicPr>
              <p:cNvPr id="19" name="Graphic 18">
                <a:extLst>
                  <a:ext uri="{FF2B5EF4-FFF2-40B4-BE49-F238E27FC236}">
                    <a16:creationId xmlns:a16="http://schemas.microsoft.com/office/drawing/2014/main" id="{FF171ED9-687E-495E-B4B2-6691CD24FA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8710" y="1614364"/>
                <a:ext cx="1657350" cy="1452563"/>
              </a:xfrm>
              <a:prstGeom prst="rect">
                <a:avLst/>
              </a:prstGeom>
              <a:scene3d>
                <a:camera prst="isometricLeftDown"/>
                <a:lightRig rig="threePt" dir="t"/>
              </a:scene3d>
            </p:spPr>
          </p:pic>
          <p:cxnSp>
            <p:nvCxnSpPr>
              <p:cNvPr id="20" name="Straight Connector 19">
                <a:extLst>
                  <a:ext uri="{FF2B5EF4-FFF2-40B4-BE49-F238E27FC236}">
                    <a16:creationId xmlns:a16="http://schemas.microsoft.com/office/drawing/2014/main" id="{BD31622B-924D-45FE-A237-BEC0395AA0D6}"/>
                  </a:ext>
                </a:extLst>
              </p:cNvPr>
              <p:cNvCxnSpPr>
                <a:cxnSpLocks/>
              </p:cNvCxnSpPr>
              <p:nvPr/>
            </p:nvCxnSpPr>
            <p:spPr>
              <a:xfrm flipV="1">
                <a:off x="6508357" y="2646286"/>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113B62-DE30-4C21-89F5-89516106C2AF}"/>
                  </a:ext>
                </a:extLst>
              </p:cNvPr>
              <p:cNvCxnSpPr>
                <a:cxnSpLocks/>
              </p:cNvCxnSpPr>
              <p:nvPr/>
            </p:nvCxnSpPr>
            <p:spPr>
              <a:xfrm flipV="1">
                <a:off x="6508357" y="2449363"/>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696B24-148D-489E-805C-2A049FC12C4C}"/>
                  </a:ext>
                </a:extLst>
              </p:cNvPr>
              <p:cNvCxnSpPr>
                <a:cxnSpLocks/>
              </p:cNvCxnSpPr>
              <p:nvPr/>
            </p:nvCxnSpPr>
            <p:spPr>
              <a:xfrm flipV="1">
                <a:off x="6127355" y="2235027"/>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AA2B2A8-F9ED-4A3B-9134-E9B6D68A9BF9}"/>
                  </a:ext>
                </a:extLst>
              </p:cNvPr>
              <p:cNvCxnSpPr>
                <a:cxnSpLocks/>
              </p:cNvCxnSpPr>
              <p:nvPr/>
            </p:nvCxnSpPr>
            <p:spPr>
              <a:xfrm flipV="1">
                <a:off x="6127355" y="2418809"/>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A8261CC9-777F-4EB7-8604-7CB9061D523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23908" y="2724491"/>
                <a:ext cx="569119" cy="254794"/>
              </a:xfrm>
              <a:prstGeom prst="rect">
                <a:avLst/>
              </a:prstGeom>
              <a:scene3d>
                <a:camera prst="isometricLeftDown"/>
                <a:lightRig rig="threePt" dir="t"/>
              </a:scene3d>
            </p:spPr>
          </p:pic>
        </p:grpSp>
        <p:pic>
          <p:nvPicPr>
            <p:cNvPr id="7" name="Graphic 6">
              <a:extLst>
                <a:ext uri="{FF2B5EF4-FFF2-40B4-BE49-F238E27FC236}">
                  <a16:creationId xmlns:a16="http://schemas.microsoft.com/office/drawing/2014/main" id="{384D0F38-C445-4AE8-AEC7-221A49E57A6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50437" y="2055696"/>
              <a:ext cx="1657350" cy="1452563"/>
            </a:xfrm>
            <a:prstGeom prst="rect">
              <a:avLst/>
            </a:prstGeom>
            <a:scene3d>
              <a:camera prst="isometricLeftDown"/>
              <a:lightRig rig="threePt" dir="t"/>
            </a:scene3d>
          </p:spPr>
        </p:pic>
        <p:cxnSp>
          <p:nvCxnSpPr>
            <p:cNvPr id="8" name="Straight Connector 7">
              <a:extLst>
                <a:ext uri="{FF2B5EF4-FFF2-40B4-BE49-F238E27FC236}">
                  <a16:creationId xmlns:a16="http://schemas.microsoft.com/office/drawing/2014/main" id="{8E53D012-B823-44A2-B6D4-5A0F82E4EC94}"/>
                </a:ext>
              </a:extLst>
            </p:cNvPr>
            <p:cNvCxnSpPr>
              <a:cxnSpLocks/>
            </p:cNvCxnSpPr>
            <p:nvPr/>
          </p:nvCxnSpPr>
          <p:spPr>
            <a:xfrm flipV="1">
              <a:off x="4814727" y="2748523"/>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A81F76-D9EB-4DB6-A74A-210FB798FF21}"/>
                </a:ext>
              </a:extLst>
            </p:cNvPr>
            <p:cNvCxnSpPr>
              <a:cxnSpLocks/>
            </p:cNvCxnSpPr>
            <p:nvPr/>
          </p:nvCxnSpPr>
          <p:spPr>
            <a:xfrm flipV="1">
              <a:off x="4529943" y="2562068"/>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523AA51-30B5-48BA-AE24-8C471D73D44A}"/>
                </a:ext>
              </a:extLst>
            </p:cNvPr>
            <p:cNvCxnSpPr>
              <a:cxnSpLocks/>
            </p:cNvCxnSpPr>
            <p:nvPr/>
          </p:nvCxnSpPr>
          <p:spPr>
            <a:xfrm flipV="1">
              <a:off x="4814727" y="3426849"/>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8F49AB-1B03-4C20-9F53-24E19065B322}"/>
                </a:ext>
              </a:extLst>
            </p:cNvPr>
            <p:cNvCxnSpPr>
              <a:cxnSpLocks/>
            </p:cNvCxnSpPr>
            <p:nvPr/>
          </p:nvCxnSpPr>
          <p:spPr>
            <a:xfrm flipV="1">
              <a:off x="4525764" y="3262619"/>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63995B78-160B-4F57-A4E2-B074CEC408D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48516" y="2978037"/>
              <a:ext cx="447675" cy="878681"/>
            </a:xfrm>
            <a:prstGeom prst="rect">
              <a:avLst/>
            </a:prstGeom>
            <a:scene3d>
              <a:camera prst="isometricLeftDown"/>
              <a:lightRig rig="threePt" dir="t"/>
            </a:scene3d>
          </p:spPr>
        </p:pic>
        <p:grpSp>
          <p:nvGrpSpPr>
            <p:cNvPr id="13" name="Group 12">
              <a:extLst>
                <a:ext uri="{FF2B5EF4-FFF2-40B4-BE49-F238E27FC236}">
                  <a16:creationId xmlns:a16="http://schemas.microsoft.com/office/drawing/2014/main" id="{8B77F33C-F887-4868-B1D6-37C1A3829AFD}"/>
                </a:ext>
              </a:extLst>
            </p:cNvPr>
            <p:cNvGrpSpPr/>
            <p:nvPr/>
          </p:nvGrpSpPr>
          <p:grpSpPr>
            <a:xfrm>
              <a:off x="5464170" y="3140672"/>
              <a:ext cx="1968765" cy="1798666"/>
              <a:chOff x="5652637" y="3081255"/>
              <a:chExt cx="2092689" cy="1911883"/>
            </a:xfrm>
          </p:grpSpPr>
          <p:pic>
            <p:nvPicPr>
              <p:cNvPr id="14" name="Graphic 13">
                <a:extLst>
                  <a:ext uri="{FF2B5EF4-FFF2-40B4-BE49-F238E27FC236}">
                    <a16:creationId xmlns:a16="http://schemas.microsoft.com/office/drawing/2014/main" id="{2B00F922-1990-47A8-8AA2-04F360EBD84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87976" y="3081255"/>
                <a:ext cx="1657350" cy="1452563"/>
              </a:xfrm>
              <a:prstGeom prst="rect">
                <a:avLst/>
              </a:prstGeom>
              <a:scene3d>
                <a:camera prst="isometricLeftDown"/>
                <a:lightRig rig="threePt" dir="t"/>
              </a:scene3d>
            </p:spPr>
          </p:pic>
          <p:cxnSp>
            <p:nvCxnSpPr>
              <p:cNvPr id="15" name="Straight Connector 14">
                <a:extLst>
                  <a:ext uri="{FF2B5EF4-FFF2-40B4-BE49-F238E27FC236}">
                    <a16:creationId xmlns:a16="http://schemas.microsoft.com/office/drawing/2014/main" id="{ED9DB431-26FE-49C6-9952-C1C16DE2666A}"/>
                  </a:ext>
                </a:extLst>
              </p:cNvPr>
              <p:cNvCxnSpPr>
                <a:cxnSpLocks/>
              </p:cNvCxnSpPr>
              <p:nvPr/>
            </p:nvCxnSpPr>
            <p:spPr>
              <a:xfrm flipV="1">
                <a:off x="6502528" y="3880777"/>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43FB1A-F7D5-4B60-813A-32F0683FB333}"/>
                  </a:ext>
                </a:extLst>
              </p:cNvPr>
              <p:cNvCxnSpPr>
                <a:cxnSpLocks/>
              </p:cNvCxnSpPr>
              <p:nvPr/>
            </p:nvCxnSpPr>
            <p:spPr>
              <a:xfrm flipV="1">
                <a:off x="6502528" y="4581933"/>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30566DB-3929-4272-B869-468DD56772F5}"/>
                  </a:ext>
                </a:extLst>
              </p:cNvPr>
              <p:cNvCxnSpPr>
                <a:cxnSpLocks/>
              </p:cNvCxnSpPr>
              <p:nvPr/>
            </p:nvCxnSpPr>
            <p:spPr>
              <a:xfrm flipV="1">
                <a:off x="5832587" y="3501207"/>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3E924816-8234-4D22-A2C0-F7562DC1BE0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52637" y="3998989"/>
                <a:ext cx="985838" cy="909638"/>
              </a:xfrm>
              <a:prstGeom prst="rect">
                <a:avLst/>
              </a:prstGeom>
              <a:scene3d>
                <a:camera prst="isometricLeftDown"/>
                <a:lightRig rig="threePt" dir="t"/>
              </a:scene3d>
            </p:spPr>
          </p:pic>
        </p:grpSp>
      </p:grpSp>
      <p:sp>
        <p:nvSpPr>
          <p:cNvPr id="2" name="Title 1">
            <a:extLst>
              <a:ext uri="{FF2B5EF4-FFF2-40B4-BE49-F238E27FC236}">
                <a16:creationId xmlns:a16="http://schemas.microsoft.com/office/drawing/2014/main" id="{DA3742E6-947F-4226-9118-E3AD5A6E3DFD}"/>
              </a:ext>
            </a:extLst>
          </p:cNvPr>
          <p:cNvSpPr>
            <a:spLocks noGrp="1"/>
          </p:cNvSpPr>
          <p:nvPr>
            <p:ph type="title"/>
          </p:nvPr>
        </p:nvSpPr>
        <p:spPr>
          <a:xfrm>
            <a:off x="5850360" y="1084108"/>
            <a:ext cx="5503440" cy="4818390"/>
          </a:xfrm>
        </p:spPr>
        <p:txBody>
          <a:bodyPr anchor="ctr">
            <a:normAutofit/>
          </a:bodyPr>
          <a:lstStyle>
            <a:lvl1pPr>
              <a:defRPr sz="3600">
                <a:solidFill>
                  <a:schemeClr val="tx2"/>
                </a:solidFill>
              </a:defRPr>
            </a:lvl1pPr>
          </a:lstStyle>
          <a:p>
            <a:r>
              <a:rPr lang="en-US"/>
              <a:t>Click to edit Master title style</a:t>
            </a:r>
            <a:endParaRPr lang="en-AU" dirty="0"/>
          </a:p>
        </p:txBody>
      </p:sp>
      <p:sp>
        <p:nvSpPr>
          <p:cNvPr id="26" name="Slide Number Placeholder 25">
            <a:extLst>
              <a:ext uri="{FF2B5EF4-FFF2-40B4-BE49-F238E27FC236}">
                <a16:creationId xmlns:a16="http://schemas.microsoft.com/office/drawing/2014/main" id="{94B07108-5289-4C03-80EB-7AAAD0E69EF8}"/>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419963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CDSS">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ABF97B9-B794-4A9A-A9C4-B83460203303}"/>
              </a:ext>
            </a:extLst>
          </p:cNvPr>
          <p:cNvGrpSpPr/>
          <p:nvPr/>
        </p:nvGrpSpPr>
        <p:grpSpPr>
          <a:xfrm>
            <a:off x="605337" y="1787960"/>
            <a:ext cx="4456098" cy="3282080"/>
            <a:chOff x="6023908" y="1614364"/>
            <a:chExt cx="1972152" cy="1452563"/>
          </a:xfrm>
        </p:grpSpPr>
        <p:pic>
          <p:nvPicPr>
            <p:cNvPr id="19" name="Graphic 18">
              <a:extLst>
                <a:ext uri="{FF2B5EF4-FFF2-40B4-BE49-F238E27FC236}">
                  <a16:creationId xmlns:a16="http://schemas.microsoft.com/office/drawing/2014/main" id="{FF171ED9-687E-495E-B4B2-6691CD24FAB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8710" y="1614364"/>
              <a:ext cx="1657350" cy="1452563"/>
            </a:xfrm>
            <a:prstGeom prst="rect">
              <a:avLst/>
            </a:prstGeom>
            <a:scene3d>
              <a:camera prst="isometricLeftDown"/>
              <a:lightRig rig="threePt" dir="t"/>
            </a:scene3d>
          </p:spPr>
        </p:pic>
        <p:cxnSp>
          <p:nvCxnSpPr>
            <p:cNvPr id="20" name="Straight Connector 19">
              <a:extLst>
                <a:ext uri="{FF2B5EF4-FFF2-40B4-BE49-F238E27FC236}">
                  <a16:creationId xmlns:a16="http://schemas.microsoft.com/office/drawing/2014/main" id="{BD31622B-924D-45FE-A237-BEC0395AA0D6}"/>
                </a:ext>
              </a:extLst>
            </p:cNvPr>
            <p:cNvCxnSpPr>
              <a:cxnSpLocks/>
            </p:cNvCxnSpPr>
            <p:nvPr/>
          </p:nvCxnSpPr>
          <p:spPr>
            <a:xfrm flipV="1">
              <a:off x="6508357" y="2646286"/>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113B62-DE30-4C21-89F5-89516106C2AF}"/>
                </a:ext>
              </a:extLst>
            </p:cNvPr>
            <p:cNvCxnSpPr>
              <a:cxnSpLocks/>
            </p:cNvCxnSpPr>
            <p:nvPr/>
          </p:nvCxnSpPr>
          <p:spPr>
            <a:xfrm flipV="1">
              <a:off x="6508357" y="2449363"/>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696B24-148D-489E-805C-2A049FC12C4C}"/>
                </a:ext>
              </a:extLst>
            </p:cNvPr>
            <p:cNvCxnSpPr>
              <a:cxnSpLocks/>
            </p:cNvCxnSpPr>
            <p:nvPr/>
          </p:nvCxnSpPr>
          <p:spPr>
            <a:xfrm flipV="1">
              <a:off x="6127355" y="2235027"/>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AA2B2A8-F9ED-4A3B-9134-E9B6D68A9BF9}"/>
                </a:ext>
              </a:extLst>
            </p:cNvPr>
            <p:cNvCxnSpPr>
              <a:cxnSpLocks/>
            </p:cNvCxnSpPr>
            <p:nvPr/>
          </p:nvCxnSpPr>
          <p:spPr>
            <a:xfrm flipV="1">
              <a:off x="6127355" y="2418809"/>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A8261CC9-777F-4EB7-8604-7CB9061D52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23908" y="2724491"/>
              <a:ext cx="569119" cy="254794"/>
            </a:xfrm>
            <a:prstGeom prst="rect">
              <a:avLst/>
            </a:prstGeom>
            <a:scene3d>
              <a:camera prst="isometricLeftDown"/>
              <a:lightRig rig="threePt" dir="t"/>
            </a:scene3d>
          </p:spPr>
        </p:pic>
      </p:grpSp>
      <p:sp>
        <p:nvSpPr>
          <p:cNvPr id="2" name="Title 1">
            <a:extLst>
              <a:ext uri="{FF2B5EF4-FFF2-40B4-BE49-F238E27FC236}">
                <a16:creationId xmlns:a16="http://schemas.microsoft.com/office/drawing/2014/main" id="{DA3742E6-947F-4226-9118-E3AD5A6E3DFD}"/>
              </a:ext>
            </a:extLst>
          </p:cNvPr>
          <p:cNvSpPr>
            <a:spLocks noGrp="1"/>
          </p:cNvSpPr>
          <p:nvPr>
            <p:ph type="title"/>
          </p:nvPr>
        </p:nvSpPr>
        <p:spPr>
          <a:xfrm>
            <a:off x="5850360" y="1084108"/>
            <a:ext cx="5503440" cy="4818390"/>
          </a:xfrm>
        </p:spPr>
        <p:txBody>
          <a:bodyPr anchor="ctr">
            <a:normAutofit/>
          </a:bodyPr>
          <a:lstStyle>
            <a:lvl1pPr>
              <a:defRPr sz="3600">
                <a:solidFill>
                  <a:schemeClr val="bg1"/>
                </a:solidFill>
              </a:defRPr>
            </a:lvl1pPr>
          </a:lstStyle>
          <a:p>
            <a:r>
              <a:rPr lang="en-US"/>
              <a:t>Click to edit Master title style</a:t>
            </a:r>
            <a:endParaRPr lang="en-AU" dirty="0"/>
          </a:p>
        </p:txBody>
      </p:sp>
      <p:sp>
        <p:nvSpPr>
          <p:cNvPr id="5" name="Slide Number Placeholder 4">
            <a:extLst>
              <a:ext uri="{FF2B5EF4-FFF2-40B4-BE49-F238E27FC236}">
                <a16:creationId xmlns:a16="http://schemas.microsoft.com/office/drawing/2014/main" id="{3409C910-521C-416F-9B46-DFA7275ED11E}"/>
              </a:ext>
            </a:extLst>
          </p:cNvPr>
          <p:cNvSpPr>
            <a:spLocks noGrp="1"/>
          </p:cNvSpPr>
          <p:nvPr>
            <p:ph type="sldNum" sz="quarter" idx="12"/>
          </p:nvPr>
        </p:nvSpPr>
        <p:spPr/>
        <p:txBody>
          <a:bodyPr/>
          <a:lstStyle/>
          <a:p>
            <a:fld id="{59373B7F-DEC7-407F-9385-812CA76DC0A5}" type="slidenum">
              <a:rPr lang="en-AU" smtClean="0"/>
              <a:t>‹#›</a:t>
            </a:fld>
            <a:endParaRPr lang="en-AU"/>
          </a:p>
        </p:txBody>
      </p:sp>
    </p:spTree>
    <p:extLst>
      <p:ext uri="{BB962C8B-B14F-4D97-AF65-F5344CB8AC3E}">
        <p14:creationId xmlns:p14="http://schemas.microsoft.com/office/powerpoint/2010/main" val="245518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Dark CDSS">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FCDE74C-1C5F-1F49-850C-BE61D256A400}"/>
              </a:ext>
            </a:extLst>
          </p:cNvPr>
          <p:cNvPicPr>
            <a:picLocks noChangeAspect="1"/>
          </p:cNvPicPr>
          <p:nvPr/>
        </p:nvPicPr>
        <p:blipFill>
          <a:blip r:embed="rId2"/>
          <a:src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0ABF97B9-B794-4A9A-A9C4-B83460203303}"/>
              </a:ext>
            </a:extLst>
          </p:cNvPr>
          <p:cNvGrpSpPr/>
          <p:nvPr/>
        </p:nvGrpSpPr>
        <p:grpSpPr>
          <a:xfrm>
            <a:off x="605337" y="1787960"/>
            <a:ext cx="4456098" cy="3282080"/>
            <a:chOff x="6023908" y="1614364"/>
            <a:chExt cx="1972152" cy="1452563"/>
          </a:xfrm>
        </p:grpSpPr>
        <p:pic>
          <p:nvPicPr>
            <p:cNvPr id="19" name="Graphic 18">
              <a:extLst>
                <a:ext uri="{FF2B5EF4-FFF2-40B4-BE49-F238E27FC236}">
                  <a16:creationId xmlns:a16="http://schemas.microsoft.com/office/drawing/2014/main" id="{FF171ED9-687E-495E-B4B2-6691CD24FA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8710" y="1614364"/>
              <a:ext cx="1657350" cy="1452563"/>
            </a:xfrm>
            <a:prstGeom prst="rect">
              <a:avLst/>
            </a:prstGeom>
            <a:scene3d>
              <a:camera prst="isometricLeftDown"/>
              <a:lightRig rig="threePt" dir="t"/>
            </a:scene3d>
          </p:spPr>
        </p:pic>
        <p:cxnSp>
          <p:nvCxnSpPr>
            <p:cNvPr id="20" name="Straight Connector 19">
              <a:extLst>
                <a:ext uri="{FF2B5EF4-FFF2-40B4-BE49-F238E27FC236}">
                  <a16:creationId xmlns:a16="http://schemas.microsoft.com/office/drawing/2014/main" id="{BD31622B-924D-45FE-A237-BEC0395AA0D6}"/>
                </a:ext>
              </a:extLst>
            </p:cNvPr>
            <p:cNvCxnSpPr>
              <a:cxnSpLocks/>
            </p:cNvCxnSpPr>
            <p:nvPr/>
          </p:nvCxnSpPr>
          <p:spPr>
            <a:xfrm flipV="1">
              <a:off x="6508357" y="2646286"/>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113B62-DE30-4C21-89F5-89516106C2AF}"/>
                </a:ext>
              </a:extLst>
            </p:cNvPr>
            <p:cNvCxnSpPr>
              <a:cxnSpLocks/>
            </p:cNvCxnSpPr>
            <p:nvPr/>
          </p:nvCxnSpPr>
          <p:spPr>
            <a:xfrm flipV="1">
              <a:off x="6508357" y="2449363"/>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696B24-148D-489E-805C-2A049FC12C4C}"/>
                </a:ext>
              </a:extLst>
            </p:cNvPr>
            <p:cNvCxnSpPr>
              <a:cxnSpLocks/>
            </p:cNvCxnSpPr>
            <p:nvPr/>
          </p:nvCxnSpPr>
          <p:spPr>
            <a:xfrm flipV="1">
              <a:off x="6127355" y="2235027"/>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AA2B2A8-F9ED-4A3B-9134-E9B6D68A9BF9}"/>
                </a:ext>
              </a:extLst>
            </p:cNvPr>
            <p:cNvCxnSpPr>
              <a:cxnSpLocks/>
            </p:cNvCxnSpPr>
            <p:nvPr/>
          </p:nvCxnSpPr>
          <p:spPr>
            <a:xfrm flipV="1">
              <a:off x="6127355" y="2418809"/>
              <a:ext cx="926175" cy="411205"/>
            </a:xfrm>
            <a:prstGeom prst="line">
              <a:avLst/>
            </a:prstGeom>
            <a:ln w="12700">
              <a:solidFill>
                <a:srgbClr val="47CAD7"/>
              </a:solidFill>
              <a:prstDash val="sysDot"/>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A8261CC9-777F-4EB7-8604-7CB9061D523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23908" y="2724491"/>
              <a:ext cx="569119" cy="254794"/>
            </a:xfrm>
            <a:prstGeom prst="rect">
              <a:avLst/>
            </a:prstGeom>
            <a:scene3d>
              <a:camera prst="isometricLeftDown"/>
              <a:lightRig rig="threePt" dir="t"/>
            </a:scene3d>
          </p:spPr>
        </p:pic>
      </p:grpSp>
      <p:sp>
        <p:nvSpPr>
          <p:cNvPr id="2" name="Title 1">
            <a:extLst>
              <a:ext uri="{FF2B5EF4-FFF2-40B4-BE49-F238E27FC236}">
                <a16:creationId xmlns:a16="http://schemas.microsoft.com/office/drawing/2014/main" id="{DA3742E6-947F-4226-9118-E3AD5A6E3DFD}"/>
              </a:ext>
            </a:extLst>
          </p:cNvPr>
          <p:cNvSpPr>
            <a:spLocks noGrp="1"/>
          </p:cNvSpPr>
          <p:nvPr>
            <p:ph type="title"/>
          </p:nvPr>
        </p:nvSpPr>
        <p:spPr>
          <a:xfrm>
            <a:off x="5850360" y="1084108"/>
            <a:ext cx="5503440" cy="4818390"/>
          </a:xfrm>
        </p:spPr>
        <p:txBody>
          <a:bodyPr anchor="ctr">
            <a:normAutofit/>
          </a:bodyPr>
          <a:lstStyle>
            <a:lvl1pPr>
              <a:defRPr sz="3600">
                <a:solidFill>
                  <a:schemeClr val="tx2"/>
                </a:solidFill>
              </a:defRPr>
            </a:lvl1pPr>
          </a:lstStyle>
          <a:p>
            <a:r>
              <a:rPr lang="en-US"/>
              <a:t>Click to edit Master title style</a:t>
            </a:r>
            <a:endParaRPr lang="en-AU" dirty="0"/>
          </a:p>
        </p:txBody>
      </p:sp>
      <p:sp>
        <p:nvSpPr>
          <p:cNvPr id="29" name="Slide Number Placeholder 28">
            <a:extLst>
              <a:ext uri="{FF2B5EF4-FFF2-40B4-BE49-F238E27FC236}">
                <a16:creationId xmlns:a16="http://schemas.microsoft.com/office/drawing/2014/main" id="{0AE5B1CC-31EF-494F-B708-5E9806D73B50}"/>
              </a:ext>
            </a:extLst>
          </p:cNvPr>
          <p:cNvSpPr>
            <a:spLocks noGrp="1"/>
          </p:cNvSpPr>
          <p:nvPr>
            <p:ph type="sldNum" sz="quarter" idx="12"/>
          </p:nvPr>
        </p:nvSpPr>
        <p:spPr/>
        <p:txBody>
          <a:bodyPr/>
          <a:lstStyle>
            <a:lvl1pPr>
              <a:defRPr>
                <a:solidFill>
                  <a:schemeClr val="tx2"/>
                </a:solidFill>
              </a:defRPr>
            </a:lvl1pPr>
          </a:lstStyle>
          <a:p>
            <a:fld id="{59373B7F-DEC7-407F-9385-812CA76DC0A5}" type="slidenum">
              <a:rPr lang="en-AU" smtClean="0"/>
              <a:t>‹#›</a:t>
            </a:fld>
            <a:endParaRPr lang="en-AU"/>
          </a:p>
        </p:txBody>
      </p:sp>
    </p:spTree>
    <p:extLst>
      <p:ext uri="{BB962C8B-B14F-4D97-AF65-F5344CB8AC3E}">
        <p14:creationId xmlns:p14="http://schemas.microsoft.com/office/powerpoint/2010/main" val="179339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Validitron Standard Overview">
    <p:spTree>
      <p:nvGrpSpPr>
        <p:cNvPr id="1" name=""/>
        <p:cNvGrpSpPr/>
        <p:nvPr/>
      </p:nvGrpSpPr>
      <p:grpSpPr>
        <a:xfrm>
          <a:off x="0" y="0"/>
          <a:ext cx="0" cy="0"/>
          <a:chOff x="0" y="0"/>
          <a:chExt cx="0" cy="0"/>
        </a:xfrm>
      </p:grpSpPr>
      <p:pic>
        <p:nvPicPr>
          <p:cNvPr id="16" name="Content Placeholder 4">
            <a:extLst>
              <a:ext uri="{FF2B5EF4-FFF2-40B4-BE49-F238E27FC236}">
                <a16:creationId xmlns:a16="http://schemas.microsoft.com/office/drawing/2014/main" id="{F6BA59CE-0472-3022-8D66-27AB9AA965CF}"/>
              </a:ext>
            </a:extLst>
          </p:cNvPr>
          <p:cNvPicPr>
            <a:picLocks noChangeAspect="1"/>
          </p:cNvPicPr>
          <p:nvPr/>
        </p:nvPicPr>
        <p:blipFill>
          <a:blip r:embed="rId2"/>
          <a:src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4E693577-B183-089E-886F-E1A536033F69}"/>
              </a:ext>
            </a:extLst>
          </p:cNvPr>
          <p:cNvSpPr>
            <a:spLocks noGrp="1"/>
          </p:cNvSpPr>
          <p:nvPr>
            <p:ph type="sldNum" sz="quarter" idx="12"/>
          </p:nvPr>
        </p:nvSpPr>
        <p:spPr/>
        <p:txBody>
          <a:bodyPr/>
          <a:lstStyle/>
          <a:p>
            <a:fld id="{59373B7F-DEC7-407F-9385-812CA76DC0A5}" type="slidenum">
              <a:rPr lang="en-AU" smtClean="0"/>
              <a:t>‹#›</a:t>
            </a:fld>
            <a:endParaRPr lang="en-AU"/>
          </a:p>
        </p:txBody>
      </p:sp>
      <p:pic>
        <p:nvPicPr>
          <p:cNvPr id="11" name="Picture Placeholder 6" descr="A pair of glasses on a book&#10;&#10;Description automatically generated with low confidence">
            <a:extLst>
              <a:ext uri="{FF2B5EF4-FFF2-40B4-BE49-F238E27FC236}">
                <a16:creationId xmlns:a16="http://schemas.microsoft.com/office/drawing/2014/main" id="{F0AA3FC6-0A5C-9E73-C3D4-6A11DBDC3F2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5400000">
            <a:off x="-330200" y="330200"/>
            <a:ext cx="6858000" cy="6197600"/>
          </a:xfrm>
          <a:prstGeom prst="rect">
            <a:avLst/>
          </a:prstGeom>
        </p:spPr>
      </p:pic>
      <p:sp>
        <p:nvSpPr>
          <p:cNvPr id="12" name="Title 4">
            <a:extLst>
              <a:ext uri="{FF2B5EF4-FFF2-40B4-BE49-F238E27FC236}">
                <a16:creationId xmlns:a16="http://schemas.microsoft.com/office/drawing/2014/main" id="{82896B8A-58D3-3036-BE59-001EF2E42DC3}"/>
              </a:ext>
            </a:extLst>
          </p:cNvPr>
          <p:cNvSpPr txBox="1">
            <a:spLocks/>
          </p:cNvSpPr>
          <p:nvPr/>
        </p:nvSpPr>
        <p:spPr>
          <a:xfrm>
            <a:off x="6550854" y="1252919"/>
            <a:ext cx="5036235" cy="535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1800" b="1" dirty="0">
                <a:latin typeface="+mn-lt"/>
                <a:ea typeface="Calibri" panose="020F0502020204030204" pitchFamily="34" charset="0"/>
              </a:rPr>
              <a:t>The Validitron is an end-to-end platform that helps navigate the complexities of getting a digital health innovation into a clinical healthcare setting. </a:t>
            </a:r>
            <a:br>
              <a:rPr lang="en-AU" sz="1800" dirty="0">
                <a:latin typeface="+mn-lt"/>
                <a:ea typeface="Calibri" panose="020F0502020204030204" pitchFamily="34" charset="0"/>
              </a:rPr>
            </a:br>
            <a:br>
              <a:rPr lang="en-AU" sz="1800" dirty="0">
                <a:latin typeface="+mn-lt"/>
                <a:ea typeface="Calibri" panose="020F0502020204030204" pitchFamily="34" charset="0"/>
              </a:rPr>
            </a:br>
            <a:r>
              <a:rPr lang="en-AU" sz="1800" dirty="0">
                <a:latin typeface="+mn-lt"/>
                <a:ea typeface="Calibri" panose="020F0502020204030204" pitchFamily="34" charset="0"/>
              </a:rPr>
              <a:t>It brings together capabilities, infrastructure, systems and processes that collectively provide a means to develop, validate and evaluate digital health innovations.</a:t>
            </a:r>
            <a:br>
              <a:rPr lang="en-AU" sz="1800" dirty="0">
                <a:latin typeface="+mn-lt"/>
                <a:ea typeface="Calibri" panose="020F0502020204030204" pitchFamily="34" charset="0"/>
              </a:rPr>
            </a:br>
            <a:br>
              <a:rPr lang="en-AU" sz="1800" dirty="0">
                <a:latin typeface="+mn-lt"/>
                <a:ea typeface="Calibri" panose="020F0502020204030204" pitchFamily="34" charset="0"/>
              </a:rPr>
            </a:br>
            <a:r>
              <a:rPr lang="en-AU" sz="1800" dirty="0">
                <a:latin typeface="+mn-lt"/>
                <a:ea typeface="Calibri" panose="020F0502020204030204" pitchFamily="34" charset="0"/>
              </a:rPr>
              <a:t>To bring a drug to market, a well-understood, prescriptive pathway is followed that involves passing through various regulatory gateways, overseen by well-funded government bodies. The Validitron offers this for digital health innovations.</a:t>
            </a:r>
            <a:br>
              <a:rPr lang="en-AU" sz="1800" dirty="0">
                <a:latin typeface="+mn-lt"/>
                <a:ea typeface="Calibri" panose="020F0502020204030204" pitchFamily="34" charset="0"/>
              </a:rPr>
            </a:br>
            <a:br>
              <a:rPr lang="en-AU" sz="1800" dirty="0">
                <a:latin typeface="+mn-lt"/>
                <a:ea typeface="Calibri" panose="020F0502020204030204" pitchFamily="34" charset="0"/>
              </a:rPr>
            </a:br>
            <a:r>
              <a:rPr lang="en-AU" sz="1800" dirty="0">
                <a:latin typeface="+mn-lt"/>
                <a:ea typeface="Calibri" panose="020F0502020204030204" pitchFamily="34" charset="0"/>
              </a:rPr>
              <a:t>Our vision is for the Validitron to become a recognised stamp of approval for </a:t>
            </a:r>
            <a:r>
              <a:rPr lang="en-AU" sz="1800" i="1" dirty="0">
                <a:latin typeface="+mn-lt"/>
                <a:ea typeface="Calibri" panose="020F0502020204030204" pitchFamily="34" charset="0"/>
              </a:rPr>
              <a:t>implementation-ready </a:t>
            </a:r>
            <a:r>
              <a:rPr lang="en-AU" sz="1800" dirty="0">
                <a:latin typeface="+mn-lt"/>
                <a:ea typeface="Calibri" panose="020F0502020204030204" pitchFamily="34" charset="0"/>
              </a:rPr>
              <a:t>digital health products.</a:t>
            </a:r>
            <a:endParaRPr lang="en-AU" sz="1800" dirty="0">
              <a:latin typeface="+mn-lt"/>
            </a:endParaRPr>
          </a:p>
        </p:txBody>
      </p:sp>
      <p:pic>
        <p:nvPicPr>
          <p:cNvPr id="13" name="Graphic 12">
            <a:extLst>
              <a:ext uri="{FF2B5EF4-FFF2-40B4-BE49-F238E27FC236}">
                <a16:creationId xmlns:a16="http://schemas.microsoft.com/office/drawing/2014/main" id="{817B9710-84A5-BC87-5439-EC94FA260DA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335480" y="340134"/>
            <a:ext cx="3066426" cy="1217087"/>
          </a:xfrm>
          <a:prstGeom prst="rect">
            <a:avLst/>
          </a:prstGeom>
        </p:spPr>
      </p:pic>
      <p:pic>
        <p:nvPicPr>
          <p:cNvPr id="14" name="Graphic 13">
            <a:extLst>
              <a:ext uri="{FF2B5EF4-FFF2-40B4-BE49-F238E27FC236}">
                <a16:creationId xmlns:a16="http://schemas.microsoft.com/office/drawing/2014/main" id="{C42AF7E8-FCBD-9B98-C6E4-6A23C4357E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720" y="236219"/>
            <a:ext cx="1104900" cy="1104900"/>
          </a:xfrm>
          <a:prstGeom prst="rect">
            <a:avLst/>
          </a:prstGeom>
        </p:spPr>
      </p:pic>
    </p:spTree>
    <p:extLst>
      <p:ext uri="{BB962C8B-B14F-4D97-AF65-F5344CB8AC3E}">
        <p14:creationId xmlns:p14="http://schemas.microsoft.com/office/powerpoint/2010/main" val="266002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Validitron Model">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5C962F0-2958-340F-AF72-779188D0CA2A}"/>
              </a:ext>
            </a:extLst>
          </p:cNvPr>
          <p:cNvSpPr>
            <a:spLocks noGrp="1"/>
          </p:cNvSpPr>
          <p:nvPr>
            <p:ph type="sldNum" sz="quarter" idx="12"/>
          </p:nvPr>
        </p:nvSpPr>
        <p:spPr/>
        <p:txBody>
          <a:bodyPr/>
          <a:lstStyle/>
          <a:p>
            <a:fld id="{59373B7F-DEC7-407F-9385-812CA76DC0A5}" type="slidenum">
              <a:rPr lang="en-AU" smtClean="0"/>
              <a:t>‹#›</a:t>
            </a:fld>
            <a:endParaRPr lang="en-AU"/>
          </a:p>
        </p:txBody>
      </p:sp>
      <p:grpSp>
        <p:nvGrpSpPr>
          <p:cNvPr id="6" name="Group 5">
            <a:extLst>
              <a:ext uri="{FF2B5EF4-FFF2-40B4-BE49-F238E27FC236}">
                <a16:creationId xmlns:a16="http://schemas.microsoft.com/office/drawing/2014/main" id="{BC32F411-A4F6-593C-08D9-0B8F361020F1}"/>
              </a:ext>
            </a:extLst>
          </p:cNvPr>
          <p:cNvGrpSpPr/>
          <p:nvPr/>
        </p:nvGrpSpPr>
        <p:grpSpPr>
          <a:xfrm>
            <a:off x="1007660" y="0"/>
            <a:ext cx="10176681" cy="6857999"/>
            <a:chOff x="1007660" y="0"/>
            <a:chExt cx="10176681" cy="6857999"/>
          </a:xfrm>
        </p:grpSpPr>
        <p:sp>
          <p:nvSpPr>
            <p:cNvPr id="7" name="Rectangle 6">
              <a:extLst>
                <a:ext uri="{FF2B5EF4-FFF2-40B4-BE49-F238E27FC236}">
                  <a16:creationId xmlns:a16="http://schemas.microsoft.com/office/drawing/2014/main" id="{CCD4DECC-1D42-BECD-C3DD-68F76E0F3EA0}"/>
                </a:ext>
              </a:extLst>
            </p:cNvPr>
            <p:cNvSpPr/>
            <p:nvPr/>
          </p:nvSpPr>
          <p:spPr>
            <a:xfrm>
              <a:off x="1007660" y="0"/>
              <a:ext cx="10176681" cy="6857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rapezoid 7">
              <a:extLst>
                <a:ext uri="{FF2B5EF4-FFF2-40B4-BE49-F238E27FC236}">
                  <a16:creationId xmlns:a16="http://schemas.microsoft.com/office/drawing/2014/main" id="{B0601766-E4B8-C682-C298-B71C2BCD9002}"/>
                </a:ext>
              </a:extLst>
            </p:cNvPr>
            <p:cNvSpPr/>
            <p:nvPr/>
          </p:nvSpPr>
          <p:spPr>
            <a:xfrm>
              <a:off x="1968600" y="2589943"/>
              <a:ext cx="8254800" cy="1077164"/>
            </a:xfrm>
            <a:prstGeom prst="trapezoid">
              <a:avLst>
                <a:gd name="adj" fmla="val 244267"/>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4BA51F64-B0E4-435B-1ACF-59AD1F9ED449}"/>
                </a:ext>
              </a:extLst>
            </p:cNvPr>
            <p:cNvSpPr/>
            <p:nvPr/>
          </p:nvSpPr>
          <p:spPr>
            <a:xfrm>
              <a:off x="1968224" y="3668932"/>
              <a:ext cx="8255552" cy="2990948"/>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sp>
          <p:nvSpPr>
            <p:cNvPr id="10" name="Oval 9">
              <a:extLst>
                <a:ext uri="{FF2B5EF4-FFF2-40B4-BE49-F238E27FC236}">
                  <a16:creationId xmlns:a16="http://schemas.microsoft.com/office/drawing/2014/main" id="{394B2AFA-33FF-09A0-62F7-23D37EA9E67D}"/>
                </a:ext>
              </a:extLst>
            </p:cNvPr>
            <p:cNvSpPr/>
            <p:nvPr/>
          </p:nvSpPr>
          <p:spPr>
            <a:xfrm>
              <a:off x="3364760" y="254756"/>
              <a:ext cx="5462480" cy="33730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Shape 10">
              <a:extLst>
                <a:ext uri="{FF2B5EF4-FFF2-40B4-BE49-F238E27FC236}">
                  <a16:creationId xmlns:a16="http://schemas.microsoft.com/office/drawing/2014/main" id="{505F7471-EEAB-88D8-782E-E223A76610CC}"/>
                </a:ext>
              </a:extLst>
            </p:cNvPr>
            <p:cNvSpPr/>
            <p:nvPr/>
          </p:nvSpPr>
          <p:spPr>
            <a:xfrm rot="5400000" flipH="1">
              <a:off x="6957308" y="767590"/>
              <a:ext cx="1944000" cy="1803619"/>
            </a:xfrm>
            <a:custGeom>
              <a:avLst/>
              <a:gdLst>
                <a:gd name="connsiteX0" fmla="*/ 2079176 w 2079176"/>
                <a:gd name="connsiteY0" fmla="*/ 1803619 h 1803619"/>
                <a:gd name="connsiteX1" fmla="*/ 2079176 w 2079176"/>
                <a:gd name="connsiteY1" fmla="*/ 429504 h 1803619"/>
                <a:gd name="connsiteX2" fmla="*/ 2071988 w 2079176"/>
                <a:gd name="connsiteY2" fmla="*/ 429504 h 1803619"/>
                <a:gd name="connsiteX3" fmla="*/ 1038601 w 2079176"/>
                <a:gd name="connsiteY3" fmla="*/ 0 h 1803619"/>
                <a:gd name="connsiteX4" fmla="*/ 5214 w 2079176"/>
                <a:gd name="connsiteY4" fmla="*/ 429504 h 1803619"/>
                <a:gd name="connsiteX5" fmla="*/ 0 w 2079176"/>
                <a:gd name="connsiteY5" fmla="*/ 429504 h 1803619"/>
                <a:gd name="connsiteX6" fmla="*/ 0 w 2079176"/>
                <a:gd name="connsiteY6" fmla="*/ 1803619 h 180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9176" h="1803619">
                  <a:moveTo>
                    <a:pt x="2079176" y="1803619"/>
                  </a:moveTo>
                  <a:lnTo>
                    <a:pt x="2079176" y="429504"/>
                  </a:lnTo>
                  <a:lnTo>
                    <a:pt x="2071988" y="429504"/>
                  </a:lnTo>
                  <a:lnTo>
                    <a:pt x="1038601" y="0"/>
                  </a:lnTo>
                  <a:lnTo>
                    <a:pt x="5214" y="429504"/>
                  </a:lnTo>
                  <a:lnTo>
                    <a:pt x="0" y="429504"/>
                  </a:lnTo>
                  <a:lnTo>
                    <a:pt x="0" y="1803619"/>
                  </a:lnTo>
                  <a:close/>
                </a:path>
              </a:pathLst>
            </a:custGeom>
            <a:solidFill>
              <a:srgbClr val="FFFFFF"/>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prstClr val="white"/>
                </a:solidFill>
                <a:latin typeface="Source Sans Pro"/>
              </a:endParaRPr>
            </a:p>
          </p:txBody>
        </p:sp>
        <p:sp>
          <p:nvSpPr>
            <p:cNvPr id="12" name="Freeform: Shape 11">
              <a:extLst>
                <a:ext uri="{FF2B5EF4-FFF2-40B4-BE49-F238E27FC236}">
                  <a16:creationId xmlns:a16="http://schemas.microsoft.com/office/drawing/2014/main" id="{310D260B-C70E-4AD1-5136-CBCE064CC2F1}"/>
                </a:ext>
              </a:extLst>
            </p:cNvPr>
            <p:cNvSpPr/>
            <p:nvPr/>
          </p:nvSpPr>
          <p:spPr>
            <a:xfrm rot="5400000" flipH="1">
              <a:off x="4213048" y="-33768"/>
              <a:ext cx="1944000" cy="3406310"/>
            </a:xfrm>
            <a:custGeom>
              <a:avLst/>
              <a:gdLst>
                <a:gd name="connsiteX0" fmla="*/ 2077800 w 2077800"/>
                <a:gd name="connsiteY0" fmla="*/ 3406310 h 3406310"/>
                <a:gd name="connsiteX1" fmla="*/ 2077800 w 2077800"/>
                <a:gd name="connsiteY1" fmla="*/ 429504 h 3406310"/>
                <a:gd name="connsiteX2" fmla="*/ 2071986 w 2077800"/>
                <a:gd name="connsiteY2" fmla="*/ 429504 h 3406310"/>
                <a:gd name="connsiteX3" fmla="*/ 1038601 w 2077800"/>
                <a:gd name="connsiteY3" fmla="*/ 0 h 3406310"/>
                <a:gd name="connsiteX4" fmla="*/ 5216 w 2077800"/>
                <a:gd name="connsiteY4" fmla="*/ 429504 h 3406310"/>
                <a:gd name="connsiteX5" fmla="*/ 0 w 2077800"/>
                <a:gd name="connsiteY5" fmla="*/ 429504 h 3406310"/>
                <a:gd name="connsiteX6" fmla="*/ 1 w 2077800"/>
                <a:gd name="connsiteY6" fmla="*/ 3406310 h 340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800" h="3406310">
                  <a:moveTo>
                    <a:pt x="2077800" y="3406310"/>
                  </a:moveTo>
                  <a:lnTo>
                    <a:pt x="2077800" y="429504"/>
                  </a:lnTo>
                  <a:lnTo>
                    <a:pt x="2071986" y="429504"/>
                  </a:lnTo>
                  <a:lnTo>
                    <a:pt x="1038601" y="0"/>
                  </a:lnTo>
                  <a:lnTo>
                    <a:pt x="5216" y="429504"/>
                  </a:lnTo>
                  <a:lnTo>
                    <a:pt x="0" y="429504"/>
                  </a:lnTo>
                  <a:lnTo>
                    <a:pt x="1" y="3406310"/>
                  </a:lnTo>
                  <a:close/>
                </a:path>
              </a:pathLst>
            </a:custGeom>
            <a:solidFill>
              <a:srgbClr val="FFFFFF"/>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prstClr val="white"/>
                </a:solidFill>
                <a:latin typeface="Source Sans Pro"/>
              </a:endParaRPr>
            </a:p>
          </p:txBody>
        </p:sp>
        <p:grpSp>
          <p:nvGrpSpPr>
            <p:cNvPr id="13" name="Group 12">
              <a:extLst>
                <a:ext uri="{FF2B5EF4-FFF2-40B4-BE49-F238E27FC236}">
                  <a16:creationId xmlns:a16="http://schemas.microsoft.com/office/drawing/2014/main" id="{C10F8FBB-221C-088F-070A-A61BDD1F41BE}"/>
                </a:ext>
              </a:extLst>
            </p:cNvPr>
            <p:cNvGrpSpPr/>
            <p:nvPr/>
          </p:nvGrpSpPr>
          <p:grpSpPr>
            <a:xfrm>
              <a:off x="2061172" y="3818739"/>
              <a:ext cx="8069656" cy="2737613"/>
              <a:chOff x="1951627" y="3818739"/>
              <a:chExt cx="8069656" cy="2737613"/>
            </a:xfrm>
          </p:grpSpPr>
          <p:grpSp>
            <p:nvGrpSpPr>
              <p:cNvPr id="54" name="Group 53">
                <a:extLst>
                  <a:ext uri="{FF2B5EF4-FFF2-40B4-BE49-F238E27FC236}">
                    <a16:creationId xmlns:a16="http://schemas.microsoft.com/office/drawing/2014/main" id="{DAB7F1D3-01F7-C525-FB78-A63753F862BD}"/>
                  </a:ext>
                </a:extLst>
              </p:cNvPr>
              <p:cNvGrpSpPr/>
              <p:nvPr/>
            </p:nvGrpSpPr>
            <p:grpSpPr>
              <a:xfrm>
                <a:off x="4661089" y="3819179"/>
                <a:ext cx="1296000" cy="2736734"/>
                <a:chOff x="4726173" y="3684093"/>
                <a:chExt cx="1296000" cy="2736734"/>
              </a:xfrm>
            </p:grpSpPr>
            <p:sp>
              <p:nvSpPr>
                <p:cNvPr id="70" name="Rectangle 69">
                  <a:extLst>
                    <a:ext uri="{FF2B5EF4-FFF2-40B4-BE49-F238E27FC236}">
                      <a16:creationId xmlns:a16="http://schemas.microsoft.com/office/drawing/2014/main" id="{F0BFE332-388D-9495-D4E5-B14C3F523274}"/>
                    </a:ext>
                  </a:extLst>
                </p:cNvPr>
                <p:cNvSpPr/>
                <p:nvPr/>
              </p:nvSpPr>
              <p:spPr>
                <a:xfrm>
                  <a:off x="4726173" y="3684093"/>
                  <a:ext cx="1296000" cy="2736734"/>
                </a:xfrm>
                <a:prstGeom prst="rect">
                  <a:avLst/>
                </a:prstGeom>
                <a:solidFill>
                  <a:srgbClr val="A9DDE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450000" rIns="54000" bIns="72000" rtlCol="0" anchor="t"/>
                <a:lstStyle/>
                <a:p>
                  <a:pPr>
                    <a:spcAft>
                      <a:spcPts val="500"/>
                    </a:spcAf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We want to prototype the end-to-end workflow in a predictable </a:t>
                  </a:r>
                  <a:r>
                    <a:rPr kumimoji="0" lang="en-GB" sz="850" b="0" i="1" u="none" strike="noStrike" kern="1200" cap="none" spc="0" normalizeH="0" baseline="0" noProof="0" dirty="0">
                      <a:ln>
                        <a:noFill/>
                      </a:ln>
                      <a:solidFill>
                        <a:prstClr val="black"/>
                      </a:solidFill>
                      <a:effectLst/>
                      <a:uLnTx/>
                      <a:uFillTx/>
                      <a:latin typeface="Source Sans Pro" panose="020B0503030403020204" pitchFamily="34" charset="0"/>
                    </a:rPr>
                    <a:t>physical</a:t>
                  </a: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 setting.</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How can the usability, acceptability and safety of this innovation be optimised within realistic clinical scenarios?</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How can persuasive design and behavioural change techniques best be applied to promote engagement and sustained use?</a:t>
                  </a:r>
                </a:p>
              </p:txBody>
            </p:sp>
            <p:sp>
              <p:nvSpPr>
                <p:cNvPr id="71" name="Rectangle 70">
                  <a:extLst>
                    <a:ext uri="{FF2B5EF4-FFF2-40B4-BE49-F238E27FC236}">
                      <a16:creationId xmlns:a16="http://schemas.microsoft.com/office/drawing/2014/main" id="{78009D98-8A31-6081-1179-CD27A1A241DD}"/>
                    </a:ext>
                  </a:extLst>
                </p:cNvPr>
                <p:cNvSpPr/>
                <p:nvPr/>
              </p:nvSpPr>
              <p:spPr>
                <a:xfrm>
                  <a:off x="4726173" y="3684093"/>
                  <a:ext cx="1296000" cy="396000"/>
                </a:xfrm>
                <a:prstGeom prst="rect">
                  <a:avLst/>
                </a:prstGeom>
                <a:solidFill>
                  <a:srgbClr val="44C2CF"/>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Validitron</a:t>
                  </a:r>
                  <a:br>
                    <a:rPr kumimoji="0" lang="en-GB" sz="1050" b="0" i="0" u="none" strike="noStrike" kern="1200" cap="none" spc="0" normalizeH="0" baseline="0" noProof="0" dirty="0">
                      <a:ln>
                        <a:noFill/>
                      </a:ln>
                      <a:solidFill>
                        <a:prstClr val="white"/>
                      </a:solidFill>
                      <a:uLnTx/>
                      <a:uFillTx/>
                      <a:latin typeface="Source Sans Pro" panose="020B0503030403020204" pitchFamily="34" charset="0"/>
                    </a:rPr>
                  </a:b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SimLab</a:t>
                  </a:r>
                </a:p>
              </p:txBody>
            </p:sp>
          </p:grpSp>
          <p:grpSp>
            <p:nvGrpSpPr>
              <p:cNvPr id="55" name="Group 54">
                <a:extLst>
                  <a:ext uri="{FF2B5EF4-FFF2-40B4-BE49-F238E27FC236}">
                    <a16:creationId xmlns:a16="http://schemas.microsoft.com/office/drawing/2014/main" id="{C1E80770-3C9C-8A2F-9192-CB5A80F57CB1}"/>
                  </a:ext>
                </a:extLst>
              </p:cNvPr>
              <p:cNvGrpSpPr/>
              <p:nvPr/>
            </p:nvGrpSpPr>
            <p:grpSpPr>
              <a:xfrm>
                <a:off x="3306358" y="3819179"/>
                <a:ext cx="1296000" cy="2736734"/>
                <a:chOff x="3349755" y="3684091"/>
                <a:chExt cx="1296000" cy="2736734"/>
              </a:xfrm>
            </p:grpSpPr>
            <p:sp>
              <p:nvSpPr>
                <p:cNvPr id="68" name="Rectangle 67">
                  <a:extLst>
                    <a:ext uri="{FF2B5EF4-FFF2-40B4-BE49-F238E27FC236}">
                      <a16:creationId xmlns:a16="http://schemas.microsoft.com/office/drawing/2014/main" id="{21282623-6E90-3704-0596-AB0222FCE966}"/>
                    </a:ext>
                  </a:extLst>
                </p:cNvPr>
                <p:cNvSpPr/>
                <p:nvPr/>
              </p:nvSpPr>
              <p:spPr>
                <a:xfrm>
                  <a:off x="3349755" y="3684091"/>
                  <a:ext cx="1296000" cy="2736734"/>
                </a:xfrm>
                <a:prstGeom prst="rect">
                  <a:avLst/>
                </a:prstGeom>
                <a:solidFill>
                  <a:srgbClr val="A9DDE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450000" rIns="54000" bIns="72000" rtlCol="0" anchor="t"/>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We want to prototype the end-to-end workflow in a predictable </a:t>
                  </a:r>
                  <a:r>
                    <a:rPr lang="en-GB" sz="850" i="1" dirty="0">
                      <a:solidFill>
                        <a:prstClr val="black"/>
                      </a:solidFill>
                      <a:latin typeface="Source Sans Pro" panose="020B0503030403020204" pitchFamily="34" charset="0"/>
                    </a:rPr>
                    <a:t>virtual </a:t>
                  </a: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setting.</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What steps would be required to integrate this innovation with existing clinical information systems?</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How might emerging standards/technologies be combined with this innovation to create new value?</a:t>
                  </a:r>
                </a:p>
              </p:txBody>
            </p:sp>
            <p:sp>
              <p:nvSpPr>
                <p:cNvPr id="69" name="Rectangle 68">
                  <a:extLst>
                    <a:ext uri="{FF2B5EF4-FFF2-40B4-BE49-F238E27FC236}">
                      <a16:creationId xmlns:a16="http://schemas.microsoft.com/office/drawing/2014/main" id="{0CA5928B-BB1D-6F01-678C-6601D5DD4DAA}"/>
                    </a:ext>
                  </a:extLst>
                </p:cNvPr>
                <p:cNvSpPr/>
                <p:nvPr/>
              </p:nvSpPr>
              <p:spPr>
                <a:xfrm>
                  <a:off x="3349755" y="3684092"/>
                  <a:ext cx="1296000" cy="396000"/>
                </a:xfrm>
                <a:prstGeom prst="rect">
                  <a:avLst/>
                </a:prstGeom>
                <a:solidFill>
                  <a:srgbClr val="44C2CF"/>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Validitron </a:t>
                  </a:r>
                  <a:br>
                    <a:rPr kumimoji="0" lang="en-GB" sz="1050" b="0" i="0" u="none" strike="noStrike" kern="1200" cap="none" spc="0" normalizeH="0" baseline="0" noProof="0" dirty="0">
                      <a:ln>
                        <a:noFill/>
                      </a:ln>
                      <a:solidFill>
                        <a:prstClr val="white"/>
                      </a:solidFill>
                      <a:uLnTx/>
                      <a:uFillTx/>
                      <a:latin typeface="Source Sans Pro" panose="020B0503030403020204" pitchFamily="34" charset="0"/>
                    </a:rPr>
                  </a:b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Sandbox</a:t>
                  </a:r>
                </a:p>
              </p:txBody>
            </p:sp>
          </p:grpSp>
          <p:grpSp>
            <p:nvGrpSpPr>
              <p:cNvPr id="56" name="Group 55">
                <a:extLst>
                  <a:ext uri="{FF2B5EF4-FFF2-40B4-BE49-F238E27FC236}">
                    <a16:creationId xmlns:a16="http://schemas.microsoft.com/office/drawing/2014/main" id="{58FFECF3-CC4D-B9D6-3237-1027E2AD718D}"/>
                  </a:ext>
                </a:extLst>
              </p:cNvPr>
              <p:cNvGrpSpPr/>
              <p:nvPr/>
            </p:nvGrpSpPr>
            <p:grpSpPr>
              <a:xfrm>
                <a:off x="8725283" y="3818739"/>
                <a:ext cx="1296000" cy="2737613"/>
                <a:chOff x="8820446" y="3684090"/>
                <a:chExt cx="1296000" cy="2737613"/>
              </a:xfrm>
            </p:grpSpPr>
            <p:sp>
              <p:nvSpPr>
                <p:cNvPr id="66" name="Rectangle 65">
                  <a:extLst>
                    <a:ext uri="{FF2B5EF4-FFF2-40B4-BE49-F238E27FC236}">
                      <a16:creationId xmlns:a16="http://schemas.microsoft.com/office/drawing/2014/main" id="{837AF34B-B767-66DD-CD40-0137A64908E7}"/>
                    </a:ext>
                  </a:extLst>
                </p:cNvPr>
                <p:cNvSpPr/>
                <p:nvPr/>
              </p:nvSpPr>
              <p:spPr>
                <a:xfrm>
                  <a:off x="8820446" y="3684090"/>
                  <a:ext cx="1296000" cy="2737613"/>
                </a:xfrm>
                <a:prstGeom prst="rect">
                  <a:avLst/>
                </a:prstGeom>
                <a:solidFill>
                  <a:srgbClr val="A9DDE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450000" rIns="54000" bIns="72000" rtlCol="0" anchor="t"/>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How can the design of this innovation be optimised to drive clinically-important outcomes?</a:t>
                  </a:r>
                </a:p>
                <a:p>
                  <a:pPr>
                    <a:spcAft>
                      <a:spcPts val="500"/>
                    </a:spcAft>
                    <a:defRPr/>
                  </a:pPr>
                  <a:r>
                    <a:rPr lang="en-GB" sz="850" dirty="0">
                      <a:solidFill>
                        <a:prstClr val="black"/>
                      </a:solidFill>
                      <a:latin typeface="Source Sans Pro" panose="020B0503030403020204" pitchFamily="34" charset="0"/>
                    </a:rPr>
                    <a:t>What </a:t>
                  </a:r>
                  <a:r>
                    <a:rPr lang="en-GB" sz="850" i="1" dirty="0">
                      <a:solidFill>
                        <a:prstClr val="black"/>
                      </a:solidFill>
                      <a:latin typeface="Source Sans Pro" panose="020B0503030403020204" pitchFamily="34" charset="0"/>
                    </a:rPr>
                    <a:t>clinician</a:t>
                  </a:r>
                  <a:r>
                    <a:rPr lang="en-GB" sz="850" dirty="0">
                      <a:solidFill>
                        <a:prstClr val="black"/>
                      </a:solidFill>
                      <a:latin typeface="Source Sans Pro" panose="020B0503030403020204" pitchFamily="34" charset="0"/>
                    </a:rPr>
                    <a:t> outcomes, such as task satisfaction,  may be key to successful implementation?</a:t>
                  </a:r>
                  <a:endPar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How can automated digital/behavioural data collection enable outcomes/experience measurement?</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Is the innovation cost-effective?</a:t>
                  </a:r>
                </a:p>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endParaRPr>
                </a:p>
              </p:txBody>
            </p:sp>
            <p:sp>
              <p:nvSpPr>
                <p:cNvPr id="67" name="Rectangle 66">
                  <a:extLst>
                    <a:ext uri="{FF2B5EF4-FFF2-40B4-BE49-F238E27FC236}">
                      <a16:creationId xmlns:a16="http://schemas.microsoft.com/office/drawing/2014/main" id="{33F1ABED-6EE5-4A76-C06A-A78532F59C87}"/>
                    </a:ext>
                  </a:extLst>
                </p:cNvPr>
                <p:cNvSpPr/>
                <p:nvPr/>
              </p:nvSpPr>
              <p:spPr>
                <a:xfrm>
                  <a:off x="8820446" y="3684091"/>
                  <a:ext cx="1296000" cy="396000"/>
                </a:xfrm>
                <a:prstGeom prst="rect">
                  <a:avLst/>
                </a:prstGeom>
                <a:solidFill>
                  <a:srgbClr val="44C2CF"/>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Digital Health Evaluation</a:t>
                  </a:r>
                </a:p>
              </p:txBody>
            </p:sp>
          </p:grpSp>
          <p:grpSp>
            <p:nvGrpSpPr>
              <p:cNvPr id="57" name="Group 56">
                <a:extLst>
                  <a:ext uri="{FF2B5EF4-FFF2-40B4-BE49-F238E27FC236}">
                    <a16:creationId xmlns:a16="http://schemas.microsoft.com/office/drawing/2014/main" id="{42D8BF75-F836-7194-AF11-97628DCB1AE5}"/>
                  </a:ext>
                </a:extLst>
              </p:cNvPr>
              <p:cNvGrpSpPr/>
              <p:nvPr/>
            </p:nvGrpSpPr>
            <p:grpSpPr>
              <a:xfrm>
                <a:off x="7370551" y="3819179"/>
                <a:ext cx="1296000" cy="2736733"/>
                <a:chOff x="7567485" y="3685076"/>
                <a:chExt cx="1296000" cy="2736733"/>
              </a:xfrm>
            </p:grpSpPr>
            <p:sp>
              <p:nvSpPr>
                <p:cNvPr id="64" name="Rectangle 63">
                  <a:extLst>
                    <a:ext uri="{FF2B5EF4-FFF2-40B4-BE49-F238E27FC236}">
                      <a16:creationId xmlns:a16="http://schemas.microsoft.com/office/drawing/2014/main" id="{B20CFEAC-8784-06D5-551E-75FDCA805159}"/>
                    </a:ext>
                  </a:extLst>
                </p:cNvPr>
                <p:cNvSpPr/>
                <p:nvPr/>
              </p:nvSpPr>
              <p:spPr>
                <a:xfrm>
                  <a:off x="7567485" y="3685077"/>
                  <a:ext cx="1296000" cy="2736732"/>
                </a:xfrm>
                <a:prstGeom prst="rect">
                  <a:avLst/>
                </a:prstGeom>
                <a:solidFill>
                  <a:srgbClr val="A9DD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450000" rIns="54000" bIns="72000" rtlCol="0" anchor="t"/>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What is the state of evidence for this innovation?</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What is a feasible payment model for this innovation?</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What regulatory frameworks will it need to operate within?</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What outcomes evidence is needed by payers and for compliance?</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What causal pathways link this innovation to outcomes?</a:t>
                  </a:r>
                </a:p>
              </p:txBody>
            </p:sp>
            <p:sp>
              <p:nvSpPr>
                <p:cNvPr id="65" name="Rectangle 64">
                  <a:extLst>
                    <a:ext uri="{FF2B5EF4-FFF2-40B4-BE49-F238E27FC236}">
                      <a16:creationId xmlns:a16="http://schemas.microsoft.com/office/drawing/2014/main" id="{4A2B6707-564E-B314-93D1-4994780F22AF}"/>
                    </a:ext>
                  </a:extLst>
                </p:cNvPr>
                <p:cNvSpPr/>
                <p:nvPr/>
              </p:nvSpPr>
              <p:spPr>
                <a:xfrm>
                  <a:off x="7567485" y="3685076"/>
                  <a:ext cx="1296000" cy="396000"/>
                </a:xfrm>
                <a:prstGeom prst="rect">
                  <a:avLst/>
                </a:prstGeom>
                <a:solidFill>
                  <a:srgbClr val="44C2CF"/>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Health Technology Pre-assessment</a:t>
                  </a:r>
                </a:p>
              </p:txBody>
            </p:sp>
          </p:grpSp>
          <p:grpSp>
            <p:nvGrpSpPr>
              <p:cNvPr id="58" name="Group 57">
                <a:extLst>
                  <a:ext uri="{FF2B5EF4-FFF2-40B4-BE49-F238E27FC236}">
                    <a16:creationId xmlns:a16="http://schemas.microsoft.com/office/drawing/2014/main" id="{FB7F8004-C384-0560-15FD-2489C4B0CBED}"/>
                  </a:ext>
                </a:extLst>
              </p:cNvPr>
              <p:cNvGrpSpPr/>
              <p:nvPr/>
            </p:nvGrpSpPr>
            <p:grpSpPr>
              <a:xfrm>
                <a:off x="1951627" y="3819179"/>
                <a:ext cx="1296000" cy="2736734"/>
                <a:chOff x="1966221" y="3684090"/>
                <a:chExt cx="1296000" cy="2736734"/>
              </a:xfrm>
            </p:grpSpPr>
            <p:sp>
              <p:nvSpPr>
                <p:cNvPr id="62" name="Rectangle 61">
                  <a:extLst>
                    <a:ext uri="{FF2B5EF4-FFF2-40B4-BE49-F238E27FC236}">
                      <a16:creationId xmlns:a16="http://schemas.microsoft.com/office/drawing/2014/main" id="{8FD32D1D-69DD-B8A4-7071-2D8E60DDB1CF}"/>
                    </a:ext>
                  </a:extLst>
                </p:cNvPr>
                <p:cNvSpPr/>
                <p:nvPr/>
              </p:nvSpPr>
              <p:spPr>
                <a:xfrm>
                  <a:off x="1966221" y="3684090"/>
                  <a:ext cx="1296000" cy="2736734"/>
                </a:xfrm>
                <a:prstGeom prst="rect">
                  <a:avLst/>
                </a:prstGeom>
                <a:solidFill>
                  <a:srgbClr val="A9DDE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450000" rIns="54000" bIns="72000" rtlCol="0" anchor="t"/>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How can this digital health innovation best fit into existing care processes and pathways?</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What would a feasible model of care contain?</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What training, implementation and/or change processes are required? What should these look like?</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How can these processes best be evaluated? How can this be used to drive improvement?</a:t>
                  </a:r>
                </a:p>
              </p:txBody>
            </p:sp>
            <p:sp>
              <p:nvSpPr>
                <p:cNvPr id="63" name="Rectangle 62">
                  <a:extLst>
                    <a:ext uri="{FF2B5EF4-FFF2-40B4-BE49-F238E27FC236}">
                      <a16:creationId xmlns:a16="http://schemas.microsoft.com/office/drawing/2014/main" id="{B538C4C8-B069-B52B-D3AC-86EAB7E39CA5}"/>
                    </a:ext>
                  </a:extLst>
                </p:cNvPr>
                <p:cNvSpPr/>
                <p:nvPr/>
              </p:nvSpPr>
              <p:spPr>
                <a:xfrm>
                  <a:off x="1966221" y="3684090"/>
                  <a:ext cx="1296000" cy="396000"/>
                </a:xfrm>
                <a:prstGeom prst="rect">
                  <a:avLst/>
                </a:prstGeom>
                <a:solidFill>
                  <a:srgbClr val="44C2CF"/>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Service </a:t>
                  </a:r>
                  <a:br>
                    <a:rPr kumimoji="0" lang="en-GB" sz="1050" b="0" i="0" u="none" strike="noStrike" kern="1200" cap="none" spc="0" normalizeH="0" baseline="0" noProof="0" dirty="0">
                      <a:ln>
                        <a:noFill/>
                      </a:ln>
                      <a:solidFill>
                        <a:prstClr val="white"/>
                      </a:solidFill>
                      <a:uLnTx/>
                      <a:uFillTx/>
                      <a:latin typeface="Source Sans Pro" panose="020B0503030403020204" pitchFamily="34" charset="0"/>
                    </a:rPr>
                  </a:b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Co-design</a:t>
                  </a:r>
                </a:p>
              </p:txBody>
            </p:sp>
          </p:grpSp>
          <p:grpSp>
            <p:nvGrpSpPr>
              <p:cNvPr id="59" name="Group 58">
                <a:extLst>
                  <a:ext uri="{FF2B5EF4-FFF2-40B4-BE49-F238E27FC236}">
                    <a16:creationId xmlns:a16="http://schemas.microsoft.com/office/drawing/2014/main" id="{959F3A5C-9FA8-7E97-AD30-C7C67F6D6056}"/>
                  </a:ext>
                </a:extLst>
              </p:cNvPr>
              <p:cNvGrpSpPr/>
              <p:nvPr/>
            </p:nvGrpSpPr>
            <p:grpSpPr>
              <a:xfrm>
                <a:off x="6015820" y="3819179"/>
                <a:ext cx="1296000" cy="2736734"/>
                <a:chOff x="6176003" y="3668744"/>
                <a:chExt cx="1296000" cy="2736734"/>
              </a:xfrm>
            </p:grpSpPr>
            <p:sp>
              <p:nvSpPr>
                <p:cNvPr id="60" name="Rectangle 59">
                  <a:extLst>
                    <a:ext uri="{FF2B5EF4-FFF2-40B4-BE49-F238E27FC236}">
                      <a16:creationId xmlns:a16="http://schemas.microsoft.com/office/drawing/2014/main" id="{C73A9E74-41E3-86C9-BB96-C70D265F3851}"/>
                    </a:ext>
                  </a:extLst>
                </p:cNvPr>
                <p:cNvSpPr/>
                <p:nvPr/>
              </p:nvSpPr>
              <p:spPr>
                <a:xfrm>
                  <a:off x="6176003" y="3668744"/>
                  <a:ext cx="1296000" cy="2736734"/>
                </a:xfrm>
                <a:prstGeom prst="rect">
                  <a:avLst/>
                </a:prstGeom>
                <a:solidFill>
                  <a:srgbClr val="A9DDE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450000" rIns="54000" bIns="72000" rtlCol="0" anchor="t"/>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How can this innovation best accommodate the goals, assumptions and behaviours of patients and professionals as they communicate and interact?</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rPr>
                    <a:t>How and where can clinical information generated by this innovation best be used?</a:t>
                  </a:r>
                </a:p>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en-GB" sz="850" b="0" i="0" u="none" strike="noStrike" kern="1200" cap="none" spc="0" normalizeH="0" baseline="0" noProof="0" dirty="0">
                    <a:ln>
                      <a:noFill/>
                    </a:ln>
                    <a:solidFill>
                      <a:prstClr val="black"/>
                    </a:solidFill>
                    <a:effectLst/>
                    <a:uLnTx/>
                    <a:uFillTx/>
                    <a:latin typeface="Source Sans Pro" panose="020B0503030403020204" pitchFamily="34" charset="0"/>
                  </a:endParaRPr>
                </a:p>
              </p:txBody>
            </p:sp>
            <p:sp>
              <p:nvSpPr>
                <p:cNvPr id="61" name="Rectangle 60">
                  <a:extLst>
                    <a:ext uri="{FF2B5EF4-FFF2-40B4-BE49-F238E27FC236}">
                      <a16:creationId xmlns:a16="http://schemas.microsoft.com/office/drawing/2014/main" id="{FEA2FFB5-D01E-D16B-D776-9AD97D9F536C}"/>
                    </a:ext>
                  </a:extLst>
                </p:cNvPr>
                <p:cNvSpPr/>
                <p:nvPr/>
              </p:nvSpPr>
              <p:spPr>
                <a:xfrm>
                  <a:off x="6176003" y="3668744"/>
                  <a:ext cx="1296000" cy="396000"/>
                </a:xfrm>
                <a:prstGeom prst="rect">
                  <a:avLst/>
                </a:prstGeom>
                <a:solidFill>
                  <a:srgbClr val="44C2CF"/>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Communication Design</a:t>
                  </a:r>
                </a:p>
              </p:txBody>
            </p:sp>
          </p:grpSp>
        </p:grpSp>
        <p:sp>
          <p:nvSpPr>
            <p:cNvPr id="14" name="TextBox 13">
              <a:extLst>
                <a:ext uri="{FF2B5EF4-FFF2-40B4-BE49-F238E27FC236}">
                  <a16:creationId xmlns:a16="http://schemas.microsoft.com/office/drawing/2014/main" id="{660301F2-E0E4-627C-064C-8C6EC98FE2A9}"/>
                </a:ext>
              </a:extLst>
            </p:cNvPr>
            <p:cNvSpPr txBox="1"/>
            <p:nvPr/>
          </p:nvSpPr>
          <p:spPr>
            <a:xfrm>
              <a:off x="1126079" y="1380847"/>
              <a:ext cx="1262404" cy="57708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50" dirty="0">
                  <a:solidFill>
                    <a:schemeClr val="bg1"/>
                  </a:solidFill>
                  <a:latin typeface="Source Sans Pro" panose="020B0503030403020204" pitchFamily="34" charset="0"/>
                </a:rPr>
                <a:t>Digital health idea, </a:t>
              </a:r>
              <a:br>
                <a:rPr lang="en-GB" sz="1050" dirty="0">
                  <a:solidFill>
                    <a:schemeClr val="bg1"/>
                  </a:solidFill>
                  <a:latin typeface="Source Sans Pro" panose="020B0503030403020204" pitchFamily="34" charset="0"/>
                </a:rPr>
              </a:br>
              <a:r>
                <a:rPr lang="en-GB" sz="1050" dirty="0">
                  <a:solidFill>
                    <a:schemeClr val="bg1"/>
                  </a:solidFill>
                  <a:latin typeface="Source Sans Pro" panose="020B0503030403020204" pitchFamily="34" charset="0"/>
                </a:rPr>
                <a:t>proof of concept</a:t>
              </a:r>
              <a:br>
                <a:rPr lang="en-GB" sz="1050" dirty="0">
                  <a:solidFill>
                    <a:schemeClr val="bg1"/>
                  </a:solidFill>
                  <a:latin typeface="Source Sans Pro" panose="020B0503030403020204" pitchFamily="34" charset="0"/>
                </a:rPr>
              </a:br>
              <a:r>
                <a:rPr lang="en-GB" sz="1050" dirty="0">
                  <a:solidFill>
                    <a:schemeClr val="bg1"/>
                  </a:solidFill>
                  <a:latin typeface="Source Sans Pro" panose="020B0503030403020204" pitchFamily="34" charset="0"/>
                </a:rPr>
                <a:t>or prototype</a:t>
              </a:r>
              <a:endParaRPr kumimoji="0" lang="en-GB" sz="1050" i="0" u="none" strike="noStrike" kern="1200" cap="none" spc="0" normalizeH="0" baseline="0" noProof="0" dirty="0">
                <a:ln>
                  <a:noFill/>
                </a:ln>
                <a:solidFill>
                  <a:schemeClr val="bg1"/>
                </a:solidFill>
                <a:effectLst/>
                <a:uLnTx/>
                <a:uFillTx/>
                <a:latin typeface="Source Sans Pro" panose="020B0503030403020204" pitchFamily="34" charset="0"/>
              </a:endParaRPr>
            </a:p>
          </p:txBody>
        </p:sp>
        <p:sp>
          <p:nvSpPr>
            <p:cNvPr id="15" name="TextBox 14">
              <a:extLst>
                <a:ext uri="{FF2B5EF4-FFF2-40B4-BE49-F238E27FC236}">
                  <a16:creationId xmlns:a16="http://schemas.microsoft.com/office/drawing/2014/main" id="{FE596137-99DE-9E1C-B7EB-81FCD7EF83F7}"/>
                </a:ext>
              </a:extLst>
            </p:cNvPr>
            <p:cNvSpPr txBox="1"/>
            <p:nvPr/>
          </p:nvSpPr>
          <p:spPr>
            <a:xfrm>
              <a:off x="9803517" y="1380847"/>
              <a:ext cx="1178382" cy="57708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050" dirty="0">
                  <a:solidFill>
                    <a:schemeClr val="bg1"/>
                  </a:solidFill>
                  <a:latin typeface="Source Sans Pro" panose="020B0503030403020204" pitchFamily="34" charset="0"/>
                </a:rPr>
                <a:t>Implementation</a:t>
              </a:r>
            </a:p>
            <a:p>
              <a:pPr marL="0" marR="0" lvl="0" indent="0" defTabSz="914400" rtl="0" eaLnBrk="1" fontAlgn="auto" latinLnBrk="0" hangingPunct="1">
                <a:lnSpc>
                  <a:spcPct val="100000"/>
                </a:lnSpc>
                <a:spcBef>
                  <a:spcPts val="0"/>
                </a:spcBef>
                <a:spcAft>
                  <a:spcPts val="0"/>
                </a:spcAft>
                <a:buClrTx/>
                <a:buSzTx/>
                <a:buFontTx/>
                <a:buNone/>
                <a:tabLst/>
                <a:defRPr/>
              </a:pPr>
              <a:r>
                <a:rPr lang="en-GB" sz="1050" dirty="0">
                  <a:solidFill>
                    <a:schemeClr val="bg1"/>
                  </a:solidFill>
                  <a:latin typeface="Source Sans Pro" panose="020B0503030403020204" pitchFamily="34" charset="0"/>
                </a:rPr>
                <a:t>ready </a:t>
              </a:r>
              <a:r>
                <a:rPr kumimoji="0" lang="en-GB" sz="1050" i="0" u="none" strike="noStrike" kern="1200" cap="none" spc="0" normalizeH="0" baseline="0" noProof="0" dirty="0">
                  <a:ln>
                    <a:noFill/>
                  </a:ln>
                  <a:solidFill>
                    <a:schemeClr val="bg1"/>
                  </a:solidFill>
                  <a:effectLst/>
                  <a:uLnTx/>
                  <a:uFillTx/>
                  <a:latin typeface="Source Sans Pro" panose="020B0503030403020204" pitchFamily="34" charset="0"/>
                </a:rPr>
                <a:t>digital health innovation</a:t>
              </a:r>
            </a:p>
          </p:txBody>
        </p:sp>
        <p:sp>
          <p:nvSpPr>
            <p:cNvPr id="16" name="Freeform: Shape 15">
              <a:extLst>
                <a:ext uri="{FF2B5EF4-FFF2-40B4-BE49-F238E27FC236}">
                  <a16:creationId xmlns:a16="http://schemas.microsoft.com/office/drawing/2014/main" id="{5E908288-9665-0289-950F-20783CED5300}"/>
                </a:ext>
              </a:extLst>
            </p:cNvPr>
            <p:cNvSpPr/>
            <p:nvPr/>
          </p:nvSpPr>
          <p:spPr>
            <a:xfrm rot="5400000" flipH="1">
              <a:off x="4213048" y="-33768"/>
              <a:ext cx="1944000" cy="3406310"/>
            </a:xfrm>
            <a:custGeom>
              <a:avLst/>
              <a:gdLst>
                <a:gd name="connsiteX0" fmla="*/ 2077800 w 2077800"/>
                <a:gd name="connsiteY0" fmla="*/ 3406310 h 3406310"/>
                <a:gd name="connsiteX1" fmla="*/ 2077800 w 2077800"/>
                <a:gd name="connsiteY1" fmla="*/ 429504 h 3406310"/>
                <a:gd name="connsiteX2" fmla="*/ 2071986 w 2077800"/>
                <a:gd name="connsiteY2" fmla="*/ 429504 h 3406310"/>
                <a:gd name="connsiteX3" fmla="*/ 1038601 w 2077800"/>
                <a:gd name="connsiteY3" fmla="*/ 0 h 3406310"/>
                <a:gd name="connsiteX4" fmla="*/ 5216 w 2077800"/>
                <a:gd name="connsiteY4" fmla="*/ 429504 h 3406310"/>
                <a:gd name="connsiteX5" fmla="*/ 0 w 2077800"/>
                <a:gd name="connsiteY5" fmla="*/ 429504 h 3406310"/>
                <a:gd name="connsiteX6" fmla="*/ 1 w 2077800"/>
                <a:gd name="connsiteY6" fmla="*/ 3406310 h 340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800" h="3406310">
                  <a:moveTo>
                    <a:pt x="2077800" y="3406310"/>
                  </a:moveTo>
                  <a:lnTo>
                    <a:pt x="2077800" y="429504"/>
                  </a:lnTo>
                  <a:lnTo>
                    <a:pt x="2071986" y="429504"/>
                  </a:lnTo>
                  <a:lnTo>
                    <a:pt x="1038601" y="0"/>
                  </a:lnTo>
                  <a:lnTo>
                    <a:pt x="5216" y="429504"/>
                  </a:lnTo>
                  <a:lnTo>
                    <a:pt x="0" y="429504"/>
                  </a:lnTo>
                  <a:lnTo>
                    <a:pt x="1" y="3406310"/>
                  </a:lnTo>
                  <a:close/>
                </a:path>
              </a:pathLst>
            </a:custGeom>
            <a:solidFill>
              <a:schemeClr val="accent1">
                <a:lumMod val="40000"/>
                <a:lumOff val="60000"/>
                <a:alpha val="20000"/>
              </a:schemeClr>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prstClr val="white"/>
                </a:solidFill>
                <a:latin typeface="Source Sans Pro"/>
              </a:endParaRPr>
            </a:p>
          </p:txBody>
        </p:sp>
        <p:sp>
          <p:nvSpPr>
            <p:cNvPr id="17" name="Freeform: Shape 16">
              <a:extLst>
                <a:ext uri="{FF2B5EF4-FFF2-40B4-BE49-F238E27FC236}">
                  <a16:creationId xmlns:a16="http://schemas.microsoft.com/office/drawing/2014/main" id="{5D11F236-B8F6-29D2-62BD-0288EB65E45D}"/>
                </a:ext>
              </a:extLst>
            </p:cNvPr>
            <p:cNvSpPr/>
            <p:nvPr/>
          </p:nvSpPr>
          <p:spPr>
            <a:xfrm rot="5400000" flipH="1">
              <a:off x="6957307" y="767590"/>
              <a:ext cx="1944000" cy="1803619"/>
            </a:xfrm>
            <a:custGeom>
              <a:avLst/>
              <a:gdLst>
                <a:gd name="connsiteX0" fmla="*/ 2079176 w 2079176"/>
                <a:gd name="connsiteY0" fmla="*/ 1803619 h 1803619"/>
                <a:gd name="connsiteX1" fmla="*/ 2079176 w 2079176"/>
                <a:gd name="connsiteY1" fmla="*/ 429504 h 1803619"/>
                <a:gd name="connsiteX2" fmla="*/ 2071988 w 2079176"/>
                <a:gd name="connsiteY2" fmla="*/ 429504 h 1803619"/>
                <a:gd name="connsiteX3" fmla="*/ 1038601 w 2079176"/>
                <a:gd name="connsiteY3" fmla="*/ 0 h 1803619"/>
                <a:gd name="connsiteX4" fmla="*/ 5214 w 2079176"/>
                <a:gd name="connsiteY4" fmla="*/ 429504 h 1803619"/>
                <a:gd name="connsiteX5" fmla="*/ 0 w 2079176"/>
                <a:gd name="connsiteY5" fmla="*/ 429504 h 1803619"/>
                <a:gd name="connsiteX6" fmla="*/ 0 w 2079176"/>
                <a:gd name="connsiteY6" fmla="*/ 1803619 h 180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9176" h="1803619">
                  <a:moveTo>
                    <a:pt x="2079176" y="1803619"/>
                  </a:moveTo>
                  <a:lnTo>
                    <a:pt x="2079176" y="429504"/>
                  </a:lnTo>
                  <a:lnTo>
                    <a:pt x="2071988" y="429504"/>
                  </a:lnTo>
                  <a:lnTo>
                    <a:pt x="1038601" y="0"/>
                  </a:lnTo>
                  <a:lnTo>
                    <a:pt x="5214" y="429504"/>
                  </a:lnTo>
                  <a:lnTo>
                    <a:pt x="0" y="429504"/>
                  </a:lnTo>
                  <a:lnTo>
                    <a:pt x="0" y="1803619"/>
                  </a:lnTo>
                  <a:close/>
                </a:path>
              </a:pathLst>
            </a:custGeom>
            <a:solidFill>
              <a:schemeClr val="accent1">
                <a:lumMod val="40000"/>
                <a:lumOff val="60000"/>
                <a:alpha val="20000"/>
              </a:schemeClr>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prstClr val="white"/>
                </a:solidFill>
                <a:latin typeface="Source Sans Pro"/>
              </a:endParaRPr>
            </a:p>
          </p:txBody>
        </p:sp>
        <p:grpSp>
          <p:nvGrpSpPr>
            <p:cNvPr id="18" name="Group 17">
              <a:extLst>
                <a:ext uri="{FF2B5EF4-FFF2-40B4-BE49-F238E27FC236}">
                  <a16:creationId xmlns:a16="http://schemas.microsoft.com/office/drawing/2014/main" id="{00F3199A-929C-3D2F-BCC7-F096CB0A880F}"/>
                </a:ext>
              </a:extLst>
            </p:cNvPr>
            <p:cNvGrpSpPr/>
            <p:nvPr/>
          </p:nvGrpSpPr>
          <p:grpSpPr>
            <a:xfrm>
              <a:off x="3266763" y="1403007"/>
              <a:ext cx="5658474" cy="576000"/>
              <a:chOff x="3266763" y="1403007"/>
              <a:chExt cx="5658474" cy="576000"/>
            </a:xfrm>
          </p:grpSpPr>
          <p:grpSp>
            <p:nvGrpSpPr>
              <p:cNvPr id="33" name="Group 32">
                <a:extLst>
                  <a:ext uri="{FF2B5EF4-FFF2-40B4-BE49-F238E27FC236}">
                    <a16:creationId xmlns:a16="http://schemas.microsoft.com/office/drawing/2014/main" id="{41516FF0-CF35-6B03-6F72-D46B768B2CFC}"/>
                  </a:ext>
                </a:extLst>
              </p:cNvPr>
              <p:cNvGrpSpPr/>
              <p:nvPr/>
            </p:nvGrpSpPr>
            <p:grpSpPr>
              <a:xfrm>
                <a:off x="3266763" y="1403007"/>
                <a:ext cx="576000" cy="576000"/>
                <a:chOff x="3266763" y="1326807"/>
                <a:chExt cx="576000" cy="576000"/>
              </a:xfrm>
            </p:grpSpPr>
            <p:sp>
              <p:nvSpPr>
                <p:cNvPr id="52" name="Oval 51">
                  <a:extLst>
                    <a:ext uri="{FF2B5EF4-FFF2-40B4-BE49-F238E27FC236}">
                      <a16:creationId xmlns:a16="http://schemas.microsoft.com/office/drawing/2014/main" id="{8D2F1641-CBC6-DDB0-9025-7B356D51CB22}"/>
                    </a:ext>
                  </a:extLst>
                </p:cNvPr>
                <p:cNvSpPr/>
                <p:nvPr/>
              </p:nvSpPr>
              <p:spPr>
                <a:xfrm>
                  <a:off x="3266763"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sp>
              <p:nvSpPr>
                <p:cNvPr id="53" name="Oval 52">
                  <a:extLst>
                    <a:ext uri="{FF2B5EF4-FFF2-40B4-BE49-F238E27FC236}">
                      <a16:creationId xmlns:a16="http://schemas.microsoft.com/office/drawing/2014/main" id="{387FA3B2-88F5-F0B3-B488-4B70B4AC9E99}"/>
                    </a:ext>
                  </a:extLst>
                </p:cNvPr>
                <p:cNvSpPr/>
                <p:nvPr/>
              </p:nvSpPr>
              <p:spPr>
                <a:xfrm>
                  <a:off x="3266763"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grpSp>
          <p:grpSp>
            <p:nvGrpSpPr>
              <p:cNvPr id="34" name="Group 33">
                <a:extLst>
                  <a:ext uri="{FF2B5EF4-FFF2-40B4-BE49-F238E27FC236}">
                    <a16:creationId xmlns:a16="http://schemas.microsoft.com/office/drawing/2014/main" id="{A546AC7F-CA12-EEEB-9154-73B8E3690C66}"/>
                  </a:ext>
                </a:extLst>
              </p:cNvPr>
              <p:cNvGrpSpPr/>
              <p:nvPr/>
            </p:nvGrpSpPr>
            <p:grpSpPr>
              <a:xfrm>
                <a:off x="7502158" y="1403007"/>
                <a:ext cx="576000" cy="576000"/>
                <a:chOff x="7502158" y="1326807"/>
                <a:chExt cx="576000" cy="576000"/>
              </a:xfrm>
            </p:grpSpPr>
            <p:sp>
              <p:nvSpPr>
                <p:cNvPr id="50" name="Oval 49">
                  <a:extLst>
                    <a:ext uri="{FF2B5EF4-FFF2-40B4-BE49-F238E27FC236}">
                      <a16:creationId xmlns:a16="http://schemas.microsoft.com/office/drawing/2014/main" id="{45CD37D2-EF32-B9D9-7C63-2373C1BCB992}"/>
                    </a:ext>
                  </a:extLst>
                </p:cNvPr>
                <p:cNvSpPr/>
                <p:nvPr/>
              </p:nvSpPr>
              <p:spPr>
                <a:xfrm>
                  <a:off x="7502158"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sp>
              <p:nvSpPr>
                <p:cNvPr id="51" name="Oval 50">
                  <a:extLst>
                    <a:ext uri="{FF2B5EF4-FFF2-40B4-BE49-F238E27FC236}">
                      <a16:creationId xmlns:a16="http://schemas.microsoft.com/office/drawing/2014/main" id="{C09AF171-2F67-9BE5-BFF2-89AC25B683D3}"/>
                    </a:ext>
                  </a:extLst>
                </p:cNvPr>
                <p:cNvSpPr/>
                <p:nvPr/>
              </p:nvSpPr>
              <p:spPr>
                <a:xfrm>
                  <a:off x="7502158" y="1326807"/>
                  <a:ext cx="576000" cy="576000"/>
                </a:xfrm>
                <a:prstGeom prst="ellipse">
                  <a:avLst/>
                </a:prstGeom>
                <a:solidFill>
                  <a:srgbClr val="4681C2">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grpSp>
          <p:grpSp>
            <p:nvGrpSpPr>
              <p:cNvPr id="35" name="Group 34">
                <a:extLst>
                  <a:ext uri="{FF2B5EF4-FFF2-40B4-BE49-F238E27FC236}">
                    <a16:creationId xmlns:a16="http://schemas.microsoft.com/office/drawing/2014/main" id="{B0E339F4-19F0-D184-E28D-AD4F97C66C4A}"/>
                  </a:ext>
                </a:extLst>
              </p:cNvPr>
              <p:cNvGrpSpPr/>
              <p:nvPr/>
            </p:nvGrpSpPr>
            <p:grpSpPr>
              <a:xfrm>
                <a:off x="4113842" y="1403007"/>
                <a:ext cx="576000" cy="576000"/>
                <a:chOff x="4113842" y="1326807"/>
                <a:chExt cx="576000" cy="576000"/>
              </a:xfrm>
            </p:grpSpPr>
            <p:sp>
              <p:nvSpPr>
                <p:cNvPr id="48" name="Oval 47">
                  <a:extLst>
                    <a:ext uri="{FF2B5EF4-FFF2-40B4-BE49-F238E27FC236}">
                      <a16:creationId xmlns:a16="http://schemas.microsoft.com/office/drawing/2014/main" id="{3638A3AA-182F-7CFD-2C95-6CD0232A9750}"/>
                    </a:ext>
                  </a:extLst>
                </p:cNvPr>
                <p:cNvSpPr/>
                <p:nvPr/>
              </p:nvSpPr>
              <p:spPr>
                <a:xfrm>
                  <a:off x="4113842"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sp>
              <p:nvSpPr>
                <p:cNvPr id="49" name="Oval 48">
                  <a:extLst>
                    <a:ext uri="{FF2B5EF4-FFF2-40B4-BE49-F238E27FC236}">
                      <a16:creationId xmlns:a16="http://schemas.microsoft.com/office/drawing/2014/main" id="{D647E254-F536-4C42-D624-9F80EF8B45EF}"/>
                    </a:ext>
                  </a:extLst>
                </p:cNvPr>
                <p:cNvSpPr/>
                <p:nvPr/>
              </p:nvSpPr>
              <p:spPr>
                <a:xfrm>
                  <a:off x="4113842"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grpSp>
          <p:grpSp>
            <p:nvGrpSpPr>
              <p:cNvPr id="36" name="Group 35">
                <a:extLst>
                  <a:ext uri="{FF2B5EF4-FFF2-40B4-BE49-F238E27FC236}">
                    <a16:creationId xmlns:a16="http://schemas.microsoft.com/office/drawing/2014/main" id="{97B0858E-FC27-09D3-74BF-8EC1B7672CA1}"/>
                  </a:ext>
                </a:extLst>
              </p:cNvPr>
              <p:cNvGrpSpPr/>
              <p:nvPr/>
            </p:nvGrpSpPr>
            <p:grpSpPr>
              <a:xfrm>
                <a:off x="5808000" y="1403007"/>
                <a:ext cx="576000" cy="576000"/>
                <a:chOff x="5808000" y="1326807"/>
                <a:chExt cx="576000" cy="576000"/>
              </a:xfrm>
            </p:grpSpPr>
            <p:sp>
              <p:nvSpPr>
                <p:cNvPr id="46" name="Oval 45">
                  <a:extLst>
                    <a:ext uri="{FF2B5EF4-FFF2-40B4-BE49-F238E27FC236}">
                      <a16:creationId xmlns:a16="http://schemas.microsoft.com/office/drawing/2014/main" id="{CB5305C5-F7F3-0A25-04F5-8C97DEBA30EE}"/>
                    </a:ext>
                  </a:extLst>
                </p:cNvPr>
                <p:cNvSpPr/>
                <p:nvPr/>
              </p:nvSpPr>
              <p:spPr>
                <a:xfrm>
                  <a:off x="5808000"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Source Sans Pro" panose="020B0503030403020204" pitchFamily="34" charset="0"/>
                  </a:endParaRPr>
                </a:p>
              </p:txBody>
            </p:sp>
            <p:sp>
              <p:nvSpPr>
                <p:cNvPr id="47" name="Oval 46">
                  <a:extLst>
                    <a:ext uri="{FF2B5EF4-FFF2-40B4-BE49-F238E27FC236}">
                      <a16:creationId xmlns:a16="http://schemas.microsoft.com/office/drawing/2014/main" id="{A432AAB9-ACCA-64FA-B090-68109AD624BA}"/>
                    </a:ext>
                  </a:extLst>
                </p:cNvPr>
                <p:cNvSpPr/>
                <p:nvPr/>
              </p:nvSpPr>
              <p:spPr>
                <a:xfrm>
                  <a:off x="5808000" y="1326807"/>
                  <a:ext cx="576000" cy="576000"/>
                </a:xfrm>
                <a:prstGeom prst="ellipse">
                  <a:avLst/>
                </a:prstGeom>
                <a:solidFill>
                  <a:srgbClr val="4681C2">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Source Sans Pro" panose="020B0503030403020204" pitchFamily="34" charset="0"/>
                  </a:endParaRPr>
                </a:p>
              </p:txBody>
            </p:sp>
          </p:grpSp>
          <p:grpSp>
            <p:nvGrpSpPr>
              <p:cNvPr id="37" name="Group 36">
                <a:extLst>
                  <a:ext uri="{FF2B5EF4-FFF2-40B4-BE49-F238E27FC236}">
                    <a16:creationId xmlns:a16="http://schemas.microsoft.com/office/drawing/2014/main" id="{7BFE7FB3-95C2-FDD1-9C17-F81DECFECEA0}"/>
                  </a:ext>
                </a:extLst>
              </p:cNvPr>
              <p:cNvGrpSpPr/>
              <p:nvPr/>
            </p:nvGrpSpPr>
            <p:grpSpPr>
              <a:xfrm>
                <a:off x="6655079" y="1403007"/>
                <a:ext cx="576000" cy="576000"/>
                <a:chOff x="6655079" y="1326807"/>
                <a:chExt cx="576000" cy="576000"/>
              </a:xfrm>
            </p:grpSpPr>
            <p:sp>
              <p:nvSpPr>
                <p:cNvPr id="44" name="Oval 43">
                  <a:extLst>
                    <a:ext uri="{FF2B5EF4-FFF2-40B4-BE49-F238E27FC236}">
                      <a16:creationId xmlns:a16="http://schemas.microsoft.com/office/drawing/2014/main" id="{D80FAE1F-32C8-D6C7-0728-D5607815D341}"/>
                    </a:ext>
                  </a:extLst>
                </p:cNvPr>
                <p:cNvSpPr/>
                <p:nvPr/>
              </p:nvSpPr>
              <p:spPr>
                <a:xfrm>
                  <a:off x="6655079"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sp>
              <p:nvSpPr>
                <p:cNvPr id="45" name="Oval 44">
                  <a:extLst>
                    <a:ext uri="{FF2B5EF4-FFF2-40B4-BE49-F238E27FC236}">
                      <a16:creationId xmlns:a16="http://schemas.microsoft.com/office/drawing/2014/main" id="{D9630215-E434-24BF-6B4E-B78DAB1F85B0}"/>
                    </a:ext>
                  </a:extLst>
                </p:cNvPr>
                <p:cNvSpPr/>
                <p:nvPr/>
              </p:nvSpPr>
              <p:spPr>
                <a:xfrm>
                  <a:off x="6655079" y="1326807"/>
                  <a:ext cx="576000" cy="576000"/>
                </a:xfrm>
                <a:prstGeom prst="ellipse">
                  <a:avLst/>
                </a:prstGeom>
                <a:solidFill>
                  <a:srgbClr val="4681C2">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grpSp>
          <p:grpSp>
            <p:nvGrpSpPr>
              <p:cNvPr id="38" name="Group 37">
                <a:extLst>
                  <a:ext uri="{FF2B5EF4-FFF2-40B4-BE49-F238E27FC236}">
                    <a16:creationId xmlns:a16="http://schemas.microsoft.com/office/drawing/2014/main" id="{B6389DF4-0B65-9146-C898-1D9E2870EF51}"/>
                  </a:ext>
                </a:extLst>
              </p:cNvPr>
              <p:cNvGrpSpPr/>
              <p:nvPr/>
            </p:nvGrpSpPr>
            <p:grpSpPr>
              <a:xfrm>
                <a:off x="8349237" y="1403007"/>
                <a:ext cx="576000" cy="576000"/>
                <a:chOff x="8349237" y="1326807"/>
                <a:chExt cx="576000" cy="576000"/>
              </a:xfrm>
            </p:grpSpPr>
            <p:sp>
              <p:nvSpPr>
                <p:cNvPr id="42" name="Oval 41">
                  <a:extLst>
                    <a:ext uri="{FF2B5EF4-FFF2-40B4-BE49-F238E27FC236}">
                      <a16:creationId xmlns:a16="http://schemas.microsoft.com/office/drawing/2014/main" id="{D81AD3D2-E944-CF83-0447-72758C6A9AD5}"/>
                    </a:ext>
                  </a:extLst>
                </p:cNvPr>
                <p:cNvSpPr/>
                <p:nvPr/>
              </p:nvSpPr>
              <p:spPr>
                <a:xfrm>
                  <a:off x="8349237"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sp>
              <p:nvSpPr>
                <p:cNvPr id="43" name="Oval 42">
                  <a:extLst>
                    <a:ext uri="{FF2B5EF4-FFF2-40B4-BE49-F238E27FC236}">
                      <a16:creationId xmlns:a16="http://schemas.microsoft.com/office/drawing/2014/main" id="{DC130154-D1AF-4EB5-CEA9-CEDC9F39EB31}"/>
                    </a:ext>
                  </a:extLst>
                </p:cNvPr>
                <p:cNvSpPr/>
                <p:nvPr/>
              </p:nvSpPr>
              <p:spPr>
                <a:xfrm>
                  <a:off x="8349237" y="1326807"/>
                  <a:ext cx="576000" cy="576000"/>
                </a:xfrm>
                <a:prstGeom prst="ellipse">
                  <a:avLst/>
                </a:prstGeom>
                <a:solidFill>
                  <a:srgbClr val="4681C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grpSp>
          <p:grpSp>
            <p:nvGrpSpPr>
              <p:cNvPr id="39" name="Group 38">
                <a:extLst>
                  <a:ext uri="{FF2B5EF4-FFF2-40B4-BE49-F238E27FC236}">
                    <a16:creationId xmlns:a16="http://schemas.microsoft.com/office/drawing/2014/main" id="{A2A11900-BD8A-5FE9-D9A3-87A905CC4296}"/>
                  </a:ext>
                </a:extLst>
              </p:cNvPr>
              <p:cNvGrpSpPr/>
              <p:nvPr/>
            </p:nvGrpSpPr>
            <p:grpSpPr>
              <a:xfrm>
                <a:off x="4960921" y="1403007"/>
                <a:ext cx="576000" cy="576000"/>
                <a:chOff x="4960921" y="1326807"/>
                <a:chExt cx="576000" cy="576000"/>
              </a:xfrm>
            </p:grpSpPr>
            <p:sp>
              <p:nvSpPr>
                <p:cNvPr id="40" name="Oval 39">
                  <a:extLst>
                    <a:ext uri="{FF2B5EF4-FFF2-40B4-BE49-F238E27FC236}">
                      <a16:creationId xmlns:a16="http://schemas.microsoft.com/office/drawing/2014/main" id="{15DEA828-A5CC-FCED-D3FC-C3D0348270A8}"/>
                    </a:ext>
                  </a:extLst>
                </p:cNvPr>
                <p:cNvSpPr/>
                <p:nvPr/>
              </p:nvSpPr>
              <p:spPr>
                <a:xfrm>
                  <a:off x="4960921"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sp>
              <p:nvSpPr>
                <p:cNvPr id="41" name="Oval 40">
                  <a:extLst>
                    <a:ext uri="{FF2B5EF4-FFF2-40B4-BE49-F238E27FC236}">
                      <a16:creationId xmlns:a16="http://schemas.microsoft.com/office/drawing/2014/main" id="{57D622AD-17B6-BD86-42EC-58FEF12BB725}"/>
                    </a:ext>
                  </a:extLst>
                </p:cNvPr>
                <p:cNvSpPr/>
                <p:nvPr/>
              </p:nvSpPr>
              <p:spPr>
                <a:xfrm>
                  <a:off x="4960921"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grpSp>
        </p:grpSp>
        <p:sp>
          <p:nvSpPr>
            <p:cNvPr id="19" name="TextBox 18">
              <a:extLst>
                <a:ext uri="{FF2B5EF4-FFF2-40B4-BE49-F238E27FC236}">
                  <a16:creationId xmlns:a16="http://schemas.microsoft.com/office/drawing/2014/main" id="{31D7A171-CA4F-4C11-F98D-427EE7774EEF}"/>
                </a:ext>
              </a:extLst>
            </p:cNvPr>
            <p:cNvSpPr txBox="1"/>
            <p:nvPr/>
          </p:nvSpPr>
          <p:spPr>
            <a:xfrm>
              <a:off x="3481893" y="697387"/>
              <a:ext cx="1619336" cy="316804"/>
            </a:xfrm>
            <a:prstGeom prst="rect">
              <a:avLst/>
            </a:prstGeom>
            <a:noFill/>
          </p:spPr>
          <p:txBody>
            <a:bodyPr wrap="none" lIns="144000" tIns="1080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i="0" strike="noStrike" kern="1200" cap="none" spc="0" normalizeH="0" baseline="0" noProof="0" dirty="0">
                  <a:ln>
                    <a:noFill/>
                  </a:ln>
                  <a:solidFill>
                    <a:schemeClr val="bg1"/>
                  </a:solidFill>
                  <a:effectLst/>
                  <a:uLnTx/>
                  <a:uFillTx/>
                  <a:latin typeface="Source Sans Pro"/>
                  <a:ea typeface="+mn-ea"/>
                  <a:cs typeface="+mn-cs"/>
                </a:rPr>
                <a:t>Simulated environments</a:t>
              </a:r>
            </a:p>
          </p:txBody>
        </p:sp>
        <p:sp>
          <p:nvSpPr>
            <p:cNvPr id="20" name="Arc 19">
              <a:extLst>
                <a:ext uri="{FF2B5EF4-FFF2-40B4-BE49-F238E27FC236}">
                  <a16:creationId xmlns:a16="http://schemas.microsoft.com/office/drawing/2014/main" id="{E4ADB1BB-1EE5-768B-2911-1B07A1026682}"/>
                </a:ext>
              </a:extLst>
            </p:cNvPr>
            <p:cNvSpPr/>
            <p:nvPr/>
          </p:nvSpPr>
          <p:spPr>
            <a:xfrm rot="19800000">
              <a:off x="4861045" y="1312421"/>
              <a:ext cx="650704" cy="890058"/>
            </a:xfrm>
            <a:prstGeom prst="arc">
              <a:avLst>
                <a:gd name="adj1" fmla="val 17443905"/>
                <a:gd name="adj2" fmla="val 3892633"/>
              </a:avLst>
            </a:prstGeom>
            <a:ln w="1905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strike="noStrike" kern="1200" cap="none" spc="0" normalizeH="0" baseline="0" noProof="0">
                <a:ln>
                  <a:noFill/>
                </a:ln>
                <a:solidFill>
                  <a:prstClr val="white"/>
                </a:solidFill>
                <a:effectLst/>
                <a:uLnTx/>
                <a:uFillTx/>
                <a:latin typeface="Source Sans Pro"/>
                <a:ea typeface="+mn-ea"/>
                <a:cs typeface="+mn-cs"/>
              </a:endParaRPr>
            </a:p>
          </p:txBody>
        </p:sp>
        <p:sp>
          <p:nvSpPr>
            <p:cNvPr id="21" name="TextBox 20">
              <a:extLst>
                <a:ext uri="{FF2B5EF4-FFF2-40B4-BE49-F238E27FC236}">
                  <a16:creationId xmlns:a16="http://schemas.microsoft.com/office/drawing/2014/main" id="{D4600C1D-301D-5E08-0693-CC2B7F7C4305}"/>
                </a:ext>
              </a:extLst>
            </p:cNvPr>
            <p:cNvSpPr txBox="1"/>
            <p:nvPr/>
          </p:nvSpPr>
          <p:spPr>
            <a:xfrm>
              <a:off x="7027498" y="697399"/>
              <a:ext cx="1250645" cy="316804"/>
            </a:xfrm>
            <a:prstGeom prst="rect">
              <a:avLst/>
            </a:prstGeom>
            <a:noFill/>
          </p:spPr>
          <p:txBody>
            <a:bodyPr wrap="none" lIns="144000" tIns="1080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i="0" strike="noStrike" kern="1200" cap="none" spc="0" normalizeH="0" baseline="0" noProof="0" dirty="0">
                  <a:ln>
                    <a:noFill/>
                  </a:ln>
                  <a:solidFill>
                    <a:schemeClr val="bg1"/>
                  </a:solidFill>
                  <a:effectLst/>
                  <a:uLnTx/>
                  <a:uFillTx/>
                  <a:latin typeface="Source Sans Pro"/>
                  <a:ea typeface="+mn-ea"/>
                  <a:cs typeface="+mn-cs"/>
                </a:rPr>
                <a:t>Real</a:t>
              </a:r>
              <a:r>
                <a:rPr kumimoji="0" lang="en-AU" sz="1050" b="0" i="0" strike="noStrike" kern="1200" cap="none" spc="0" normalizeH="0" baseline="0" noProof="0" dirty="0">
                  <a:ln>
                    <a:noFill/>
                  </a:ln>
                  <a:solidFill>
                    <a:schemeClr val="bg1"/>
                  </a:solidFill>
                  <a:effectLst/>
                  <a:uLnTx/>
                  <a:uFillTx/>
                  <a:latin typeface="Source Sans Pro"/>
                  <a:ea typeface="+mn-ea"/>
                  <a:cs typeface="+mn-cs"/>
                </a:rPr>
                <a:t> environments</a:t>
              </a:r>
            </a:p>
          </p:txBody>
        </p:sp>
        <p:sp>
          <p:nvSpPr>
            <p:cNvPr id="22" name="Oval 21">
              <a:extLst>
                <a:ext uri="{FF2B5EF4-FFF2-40B4-BE49-F238E27FC236}">
                  <a16:creationId xmlns:a16="http://schemas.microsoft.com/office/drawing/2014/main" id="{49B154A2-373C-F7B4-9717-51EDE66B6ACF}"/>
                </a:ext>
              </a:extLst>
            </p:cNvPr>
            <p:cNvSpPr/>
            <p:nvPr/>
          </p:nvSpPr>
          <p:spPr>
            <a:xfrm>
              <a:off x="2419684" y="1403007"/>
              <a:ext cx="576000" cy="57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grpSp>
          <p:nvGrpSpPr>
            <p:cNvPr id="23" name="Group 22">
              <a:extLst>
                <a:ext uri="{FF2B5EF4-FFF2-40B4-BE49-F238E27FC236}">
                  <a16:creationId xmlns:a16="http://schemas.microsoft.com/office/drawing/2014/main" id="{24B39EE3-72F7-6134-D21D-847B18BBFCC6}"/>
                </a:ext>
              </a:extLst>
            </p:cNvPr>
            <p:cNvGrpSpPr/>
            <p:nvPr/>
          </p:nvGrpSpPr>
          <p:grpSpPr>
            <a:xfrm>
              <a:off x="9196317" y="1403007"/>
              <a:ext cx="576000" cy="576000"/>
              <a:chOff x="9144754" y="1569992"/>
              <a:chExt cx="576000" cy="576000"/>
            </a:xfrm>
          </p:grpSpPr>
          <p:sp>
            <p:nvSpPr>
              <p:cNvPr id="31" name="Oval 30">
                <a:extLst>
                  <a:ext uri="{FF2B5EF4-FFF2-40B4-BE49-F238E27FC236}">
                    <a16:creationId xmlns:a16="http://schemas.microsoft.com/office/drawing/2014/main" id="{32756073-83CC-CFDB-DE3A-0DE811DE0975}"/>
                  </a:ext>
                </a:extLst>
              </p:cNvPr>
              <p:cNvSpPr/>
              <p:nvPr/>
            </p:nvSpPr>
            <p:spPr>
              <a:xfrm>
                <a:off x="9144754" y="1569992"/>
                <a:ext cx="576000" cy="57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pic>
            <p:nvPicPr>
              <p:cNvPr id="32" name="Graphic 31">
                <a:extLst>
                  <a:ext uri="{FF2B5EF4-FFF2-40B4-BE49-F238E27FC236}">
                    <a16:creationId xmlns:a16="http://schemas.microsoft.com/office/drawing/2014/main" id="{2A7CB716-1703-8BDD-0CBE-4E2CC379F7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7888" y="1650107"/>
                <a:ext cx="431504" cy="431504"/>
              </a:xfrm>
              <a:prstGeom prst="rect">
                <a:avLst/>
              </a:prstGeom>
            </p:spPr>
          </p:pic>
        </p:grpSp>
        <p:sp>
          <p:nvSpPr>
            <p:cNvPr id="24" name="Arc 23">
              <a:extLst>
                <a:ext uri="{FF2B5EF4-FFF2-40B4-BE49-F238E27FC236}">
                  <a16:creationId xmlns:a16="http://schemas.microsoft.com/office/drawing/2014/main" id="{F31DA198-D005-B979-F2D1-AFB80693A69E}"/>
                </a:ext>
              </a:extLst>
            </p:cNvPr>
            <p:cNvSpPr/>
            <p:nvPr/>
          </p:nvSpPr>
          <p:spPr>
            <a:xfrm rot="9000000">
              <a:off x="4604640" y="1411056"/>
              <a:ext cx="650704" cy="890058"/>
            </a:xfrm>
            <a:prstGeom prst="arc">
              <a:avLst>
                <a:gd name="adj1" fmla="val 17443905"/>
                <a:gd name="adj2" fmla="val 3892633"/>
              </a:avLst>
            </a:prstGeom>
            <a:ln w="1905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strike="noStrike" kern="1200" cap="none" spc="0" normalizeH="0" baseline="0" noProof="0">
                <a:ln>
                  <a:noFill/>
                </a:ln>
                <a:solidFill>
                  <a:prstClr val="white"/>
                </a:solidFill>
                <a:effectLst/>
                <a:uLnTx/>
                <a:uFillTx/>
                <a:latin typeface="Source Sans Pro"/>
                <a:ea typeface="+mn-ea"/>
                <a:cs typeface="+mn-cs"/>
              </a:endParaRPr>
            </a:p>
          </p:txBody>
        </p:sp>
        <p:sp>
          <p:nvSpPr>
            <p:cNvPr id="25" name="Rectangle 24">
              <a:extLst>
                <a:ext uri="{FF2B5EF4-FFF2-40B4-BE49-F238E27FC236}">
                  <a16:creationId xmlns:a16="http://schemas.microsoft.com/office/drawing/2014/main" id="{5A132669-60CB-063F-0AA1-412322993AAA}"/>
                </a:ext>
              </a:extLst>
            </p:cNvPr>
            <p:cNvSpPr/>
            <p:nvPr/>
          </p:nvSpPr>
          <p:spPr>
            <a:xfrm>
              <a:off x="3843894" y="1120393"/>
              <a:ext cx="1203208" cy="450000"/>
            </a:xfrm>
            <a:prstGeom prst="rect">
              <a:avLst/>
            </a:prstGeom>
            <a:solidFill>
              <a:schemeClr val="accent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strike="noStrike" kern="1200" cap="none" spc="0" normalizeH="0" baseline="0" noProof="0" dirty="0">
                  <a:ln>
                    <a:noFill/>
                  </a:ln>
                  <a:solidFill>
                    <a:schemeClr val="tx1"/>
                  </a:solidFill>
                  <a:effectLst/>
                  <a:uLnTx/>
                  <a:uFillTx/>
                  <a:latin typeface="Source Sans Pro" panose="020B0503030403020204" pitchFamily="34" charset="0"/>
                  <a:ea typeface="+mn-ea"/>
                  <a:cs typeface="+mn-cs"/>
                </a:rPr>
                <a:t>Technical Development</a:t>
              </a:r>
            </a:p>
          </p:txBody>
        </p:sp>
        <p:sp>
          <p:nvSpPr>
            <p:cNvPr id="26" name="Rectangle 25">
              <a:extLst>
                <a:ext uri="{FF2B5EF4-FFF2-40B4-BE49-F238E27FC236}">
                  <a16:creationId xmlns:a16="http://schemas.microsoft.com/office/drawing/2014/main" id="{D9D1DB27-70DD-954B-029A-121C9686A64F}"/>
                </a:ext>
              </a:extLst>
            </p:cNvPr>
            <p:cNvSpPr/>
            <p:nvPr/>
          </p:nvSpPr>
          <p:spPr>
            <a:xfrm>
              <a:off x="5084543" y="2035416"/>
              <a:ext cx="1203208" cy="450000"/>
            </a:xfrm>
            <a:prstGeom prst="rect">
              <a:avLst/>
            </a:prstGeom>
            <a:solidFill>
              <a:schemeClr val="accent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strike="noStrike" kern="1200" cap="none" spc="0" normalizeH="0" baseline="0" noProof="0" dirty="0">
                  <a:ln>
                    <a:noFill/>
                  </a:ln>
                  <a:solidFill>
                    <a:schemeClr val="tx1"/>
                  </a:solidFill>
                  <a:effectLst/>
                  <a:uLnTx/>
                  <a:uFillTx/>
                  <a:latin typeface="Source Sans Pro" panose="020B0503030403020204" pitchFamily="34" charset="0"/>
                  <a:ea typeface="+mn-ea"/>
                  <a:cs typeface="+mn-cs"/>
                </a:rPr>
                <a:t>Human-Centred Design</a:t>
              </a:r>
            </a:p>
          </p:txBody>
        </p:sp>
        <p:pic>
          <p:nvPicPr>
            <p:cNvPr id="27" name="Picture 26" descr="Text, logo&#10;&#10;Description automatically generated with medium confidence">
              <a:extLst>
                <a:ext uri="{FF2B5EF4-FFF2-40B4-BE49-F238E27FC236}">
                  <a16:creationId xmlns:a16="http://schemas.microsoft.com/office/drawing/2014/main" id="{710312E9-8710-52D6-04A6-E24730AA57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817" t="18017" r="7227" b="39617"/>
            <a:stretch/>
          </p:blipFill>
          <p:spPr>
            <a:xfrm>
              <a:off x="4803628" y="2658347"/>
              <a:ext cx="2584744" cy="757964"/>
            </a:xfrm>
            <a:prstGeom prst="rect">
              <a:avLst/>
            </a:prstGeom>
          </p:spPr>
        </p:pic>
        <p:sp>
          <p:nvSpPr>
            <p:cNvPr id="28" name="Rectangle 27">
              <a:extLst>
                <a:ext uri="{FF2B5EF4-FFF2-40B4-BE49-F238E27FC236}">
                  <a16:creationId xmlns:a16="http://schemas.microsoft.com/office/drawing/2014/main" id="{BEE82113-B153-A22C-7462-CDEB14AD499E}"/>
                </a:ext>
              </a:extLst>
            </p:cNvPr>
            <p:cNvSpPr/>
            <p:nvPr/>
          </p:nvSpPr>
          <p:spPr>
            <a:xfrm>
              <a:off x="7200075" y="1214419"/>
              <a:ext cx="1203208" cy="450000"/>
            </a:xfrm>
            <a:prstGeom prst="rect">
              <a:avLst/>
            </a:prstGeom>
            <a:solidFill>
              <a:schemeClr val="accent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strike="noStrike" kern="1200" cap="none" spc="0" normalizeH="0" baseline="0" noProof="0" dirty="0">
                  <a:ln>
                    <a:noFill/>
                  </a:ln>
                  <a:solidFill>
                    <a:schemeClr val="tx1"/>
                  </a:solidFill>
                  <a:effectLst/>
                  <a:uLnTx/>
                  <a:uFillTx/>
                  <a:latin typeface="Source Sans Pro" panose="020B0503030403020204" pitchFamily="34" charset="0"/>
                  <a:ea typeface="+mn-ea"/>
                  <a:cs typeface="+mn-cs"/>
                </a:rPr>
                <a:t>Clinical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dirty="0">
                  <a:solidFill>
                    <a:schemeClr val="tx1"/>
                  </a:solidFill>
                  <a:latin typeface="Source Sans Pro" panose="020B0503030403020204" pitchFamily="34" charset="0"/>
                </a:rPr>
                <a:t>Evaluation</a:t>
              </a:r>
              <a:endParaRPr kumimoji="0" lang="en-GB" sz="1050" b="1" i="0" strike="noStrike" kern="1200" cap="none" spc="0" normalizeH="0" baseline="0" noProof="0" dirty="0">
                <a:ln>
                  <a:noFill/>
                </a:ln>
                <a:solidFill>
                  <a:schemeClr val="tx1"/>
                </a:solidFill>
                <a:effectLst/>
                <a:uLnTx/>
                <a:uFillTx/>
                <a:latin typeface="Source Sans Pro" panose="020B0503030403020204" pitchFamily="34" charset="0"/>
                <a:ea typeface="+mn-ea"/>
                <a:cs typeface="+mn-cs"/>
              </a:endParaRPr>
            </a:p>
          </p:txBody>
        </p:sp>
        <p:sp>
          <p:nvSpPr>
            <p:cNvPr id="29" name="Rectangle 28">
              <a:extLst>
                <a:ext uri="{FF2B5EF4-FFF2-40B4-BE49-F238E27FC236}">
                  <a16:creationId xmlns:a16="http://schemas.microsoft.com/office/drawing/2014/main" id="{225FDC2C-1F6A-1318-EFBD-52000BFE0A96}"/>
                </a:ext>
              </a:extLst>
            </p:cNvPr>
            <p:cNvSpPr/>
            <p:nvPr/>
          </p:nvSpPr>
          <p:spPr>
            <a:xfrm>
              <a:off x="6690175" y="2314636"/>
              <a:ext cx="1275056" cy="450000"/>
            </a:xfrm>
            <a:prstGeom prst="rect">
              <a:avLst/>
            </a:prstGeom>
            <a:solidFill>
              <a:schemeClr val="accent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dirty="0">
                  <a:solidFill>
                    <a:schemeClr val="tx1"/>
                  </a:solidFill>
                  <a:latin typeface="Source Sans Pro" panose="020B0503030403020204" pitchFamily="34" charset="0"/>
                </a:rPr>
                <a:t>Payment and Regulation models</a:t>
              </a:r>
              <a:endParaRPr kumimoji="0" lang="en-GB" sz="1050" b="1" i="0" strike="noStrike" kern="1200" cap="none" spc="0" normalizeH="0" baseline="0" noProof="0" dirty="0">
                <a:ln>
                  <a:noFill/>
                </a:ln>
                <a:solidFill>
                  <a:schemeClr val="tx1"/>
                </a:solidFill>
                <a:effectLst/>
                <a:uLnTx/>
                <a:uFillTx/>
                <a:latin typeface="Source Sans Pro" panose="020B0503030403020204" pitchFamily="34" charset="0"/>
                <a:ea typeface="+mn-ea"/>
                <a:cs typeface="+mn-cs"/>
              </a:endParaRPr>
            </a:p>
          </p:txBody>
        </p:sp>
        <p:pic>
          <p:nvPicPr>
            <p:cNvPr id="30" name="Graphic 29">
              <a:extLst>
                <a:ext uri="{FF2B5EF4-FFF2-40B4-BE49-F238E27FC236}">
                  <a16:creationId xmlns:a16="http://schemas.microsoft.com/office/drawing/2014/main" id="{27627EBB-CAA7-AE49-04FD-E063AF13E3B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2239" y="1505562"/>
              <a:ext cx="370890" cy="370890"/>
            </a:xfrm>
            <a:prstGeom prst="rect">
              <a:avLst/>
            </a:prstGeom>
          </p:spPr>
        </p:pic>
      </p:grpSp>
    </p:spTree>
    <p:extLst>
      <p:ext uri="{BB962C8B-B14F-4D97-AF65-F5344CB8AC3E}">
        <p14:creationId xmlns:p14="http://schemas.microsoft.com/office/powerpoint/2010/main" val="11795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Validitron Model - Simplifie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2A290E-05D9-BF7A-8814-BBC8230F5BBD}"/>
              </a:ext>
            </a:extLst>
          </p:cNvPr>
          <p:cNvSpPr>
            <a:spLocks noGrp="1"/>
          </p:cNvSpPr>
          <p:nvPr>
            <p:ph type="sldNum" sz="quarter" idx="12"/>
          </p:nvPr>
        </p:nvSpPr>
        <p:spPr/>
        <p:txBody>
          <a:bodyPr/>
          <a:lstStyle/>
          <a:p>
            <a:fld id="{59373B7F-DEC7-407F-9385-812CA76DC0A5}" type="slidenum">
              <a:rPr lang="en-AU" smtClean="0"/>
              <a:t>‹#›</a:t>
            </a:fld>
            <a:endParaRPr lang="en-AU"/>
          </a:p>
        </p:txBody>
      </p:sp>
      <p:sp>
        <p:nvSpPr>
          <p:cNvPr id="6" name="Trapezoid 5">
            <a:extLst>
              <a:ext uri="{FF2B5EF4-FFF2-40B4-BE49-F238E27FC236}">
                <a16:creationId xmlns:a16="http://schemas.microsoft.com/office/drawing/2014/main" id="{B9A5C4C7-EF26-7661-7C98-6F89B2E46B03}"/>
              </a:ext>
            </a:extLst>
          </p:cNvPr>
          <p:cNvSpPr/>
          <p:nvPr/>
        </p:nvSpPr>
        <p:spPr>
          <a:xfrm>
            <a:off x="1968600" y="3337159"/>
            <a:ext cx="8254800" cy="1077164"/>
          </a:xfrm>
          <a:prstGeom prst="trapezoid">
            <a:avLst>
              <a:gd name="adj" fmla="val 244267"/>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094BC179-107E-772B-65DD-C46B547F47BA}"/>
              </a:ext>
            </a:extLst>
          </p:cNvPr>
          <p:cNvSpPr/>
          <p:nvPr/>
        </p:nvSpPr>
        <p:spPr>
          <a:xfrm>
            <a:off x="1968224" y="4411599"/>
            <a:ext cx="8255552" cy="143988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sp>
        <p:nvSpPr>
          <p:cNvPr id="8" name="Oval 7">
            <a:extLst>
              <a:ext uri="{FF2B5EF4-FFF2-40B4-BE49-F238E27FC236}">
                <a16:creationId xmlns:a16="http://schemas.microsoft.com/office/drawing/2014/main" id="{B09C3D21-43FD-B7B3-503B-397E7C8DFAE7}"/>
              </a:ext>
            </a:extLst>
          </p:cNvPr>
          <p:cNvSpPr/>
          <p:nvPr/>
        </p:nvSpPr>
        <p:spPr>
          <a:xfrm>
            <a:off x="3364760" y="1001972"/>
            <a:ext cx="5462480" cy="33730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Shape 8">
            <a:extLst>
              <a:ext uri="{FF2B5EF4-FFF2-40B4-BE49-F238E27FC236}">
                <a16:creationId xmlns:a16="http://schemas.microsoft.com/office/drawing/2014/main" id="{256DF6B8-4D52-9F66-17AA-F115DDC62118}"/>
              </a:ext>
            </a:extLst>
          </p:cNvPr>
          <p:cNvSpPr/>
          <p:nvPr/>
        </p:nvSpPr>
        <p:spPr>
          <a:xfrm rot="5400000" flipH="1">
            <a:off x="6957308" y="1514806"/>
            <a:ext cx="1944000" cy="1803619"/>
          </a:xfrm>
          <a:custGeom>
            <a:avLst/>
            <a:gdLst>
              <a:gd name="connsiteX0" fmla="*/ 2079176 w 2079176"/>
              <a:gd name="connsiteY0" fmla="*/ 1803619 h 1803619"/>
              <a:gd name="connsiteX1" fmla="*/ 2079176 w 2079176"/>
              <a:gd name="connsiteY1" fmla="*/ 429504 h 1803619"/>
              <a:gd name="connsiteX2" fmla="*/ 2071988 w 2079176"/>
              <a:gd name="connsiteY2" fmla="*/ 429504 h 1803619"/>
              <a:gd name="connsiteX3" fmla="*/ 1038601 w 2079176"/>
              <a:gd name="connsiteY3" fmla="*/ 0 h 1803619"/>
              <a:gd name="connsiteX4" fmla="*/ 5214 w 2079176"/>
              <a:gd name="connsiteY4" fmla="*/ 429504 h 1803619"/>
              <a:gd name="connsiteX5" fmla="*/ 0 w 2079176"/>
              <a:gd name="connsiteY5" fmla="*/ 429504 h 1803619"/>
              <a:gd name="connsiteX6" fmla="*/ 0 w 2079176"/>
              <a:gd name="connsiteY6" fmla="*/ 1803619 h 180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9176" h="1803619">
                <a:moveTo>
                  <a:pt x="2079176" y="1803619"/>
                </a:moveTo>
                <a:lnTo>
                  <a:pt x="2079176" y="429504"/>
                </a:lnTo>
                <a:lnTo>
                  <a:pt x="2071988" y="429504"/>
                </a:lnTo>
                <a:lnTo>
                  <a:pt x="1038601" y="0"/>
                </a:lnTo>
                <a:lnTo>
                  <a:pt x="5214" y="429504"/>
                </a:lnTo>
                <a:lnTo>
                  <a:pt x="0" y="429504"/>
                </a:lnTo>
                <a:lnTo>
                  <a:pt x="0" y="1803619"/>
                </a:lnTo>
                <a:close/>
              </a:path>
            </a:pathLst>
          </a:custGeom>
          <a:solidFill>
            <a:srgbClr val="FFFFFF"/>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prstClr val="white"/>
              </a:solidFill>
              <a:latin typeface="Source Sans Pro"/>
            </a:endParaRPr>
          </a:p>
        </p:txBody>
      </p:sp>
      <p:sp>
        <p:nvSpPr>
          <p:cNvPr id="10" name="Freeform: Shape 9">
            <a:extLst>
              <a:ext uri="{FF2B5EF4-FFF2-40B4-BE49-F238E27FC236}">
                <a16:creationId xmlns:a16="http://schemas.microsoft.com/office/drawing/2014/main" id="{408D25CF-9CD2-8AEF-E4AA-23AF769B9792}"/>
              </a:ext>
            </a:extLst>
          </p:cNvPr>
          <p:cNvSpPr/>
          <p:nvPr/>
        </p:nvSpPr>
        <p:spPr>
          <a:xfrm rot="5400000" flipH="1">
            <a:off x="4213048" y="713448"/>
            <a:ext cx="1944000" cy="3406310"/>
          </a:xfrm>
          <a:custGeom>
            <a:avLst/>
            <a:gdLst>
              <a:gd name="connsiteX0" fmla="*/ 2077800 w 2077800"/>
              <a:gd name="connsiteY0" fmla="*/ 3406310 h 3406310"/>
              <a:gd name="connsiteX1" fmla="*/ 2077800 w 2077800"/>
              <a:gd name="connsiteY1" fmla="*/ 429504 h 3406310"/>
              <a:gd name="connsiteX2" fmla="*/ 2071986 w 2077800"/>
              <a:gd name="connsiteY2" fmla="*/ 429504 h 3406310"/>
              <a:gd name="connsiteX3" fmla="*/ 1038601 w 2077800"/>
              <a:gd name="connsiteY3" fmla="*/ 0 h 3406310"/>
              <a:gd name="connsiteX4" fmla="*/ 5216 w 2077800"/>
              <a:gd name="connsiteY4" fmla="*/ 429504 h 3406310"/>
              <a:gd name="connsiteX5" fmla="*/ 0 w 2077800"/>
              <a:gd name="connsiteY5" fmla="*/ 429504 h 3406310"/>
              <a:gd name="connsiteX6" fmla="*/ 1 w 2077800"/>
              <a:gd name="connsiteY6" fmla="*/ 3406310 h 340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800" h="3406310">
                <a:moveTo>
                  <a:pt x="2077800" y="3406310"/>
                </a:moveTo>
                <a:lnTo>
                  <a:pt x="2077800" y="429504"/>
                </a:lnTo>
                <a:lnTo>
                  <a:pt x="2071986" y="429504"/>
                </a:lnTo>
                <a:lnTo>
                  <a:pt x="1038601" y="0"/>
                </a:lnTo>
                <a:lnTo>
                  <a:pt x="5216" y="429504"/>
                </a:lnTo>
                <a:lnTo>
                  <a:pt x="0" y="429504"/>
                </a:lnTo>
                <a:lnTo>
                  <a:pt x="1" y="3406310"/>
                </a:lnTo>
                <a:close/>
              </a:path>
            </a:pathLst>
          </a:custGeom>
          <a:solidFill>
            <a:srgbClr val="FFFFFF"/>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prstClr val="white"/>
              </a:solidFill>
              <a:latin typeface="Source Sans Pro"/>
            </a:endParaRPr>
          </a:p>
        </p:txBody>
      </p:sp>
      <p:sp>
        <p:nvSpPr>
          <p:cNvPr id="11" name="Rectangle 10">
            <a:extLst>
              <a:ext uri="{FF2B5EF4-FFF2-40B4-BE49-F238E27FC236}">
                <a16:creationId xmlns:a16="http://schemas.microsoft.com/office/drawing/2014/main" id="{7EBD5A20-7BFF-C2D7-C78A-18BDE4883E12}"/>
              </a:ext>
            </a:extLst>
          </p:cNvPr>
          <p:cNvSpPr/>
          <p:nvPr/>
        </p:nvSpPr>
        <p:spPr>
          <a:xfrm>
            <a:off x="4770634" y="4566395"/>
            <a:ext cx="1296000" cy="1185000"/>
          </a:xfrm>
          <a:prstGeom prst="rect">
            <a:avLst/>
          </a:prstGeom>
          <a:solidFill>
            <a:srgbClr val="A9DDE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450000" rIns="54000" bIns="72000" rtlCol="0" anchor="ctr"/>
          <a:lstStyle/>
          <a:p>
            <a:pPr algn="ctr">
              <a:spcAft>
                <a:spcPts val="500"/>
              </a:spcAft>
              <a:defRPr/>
            </a:pPr>
            <a:r>
              <a:rPr kumimoji="0" lang="en-GB" sz="900" b="0" i="0" u="none" strike="noStrike" kern="1200" cap="none" spc="0" normalizeH="0" baseline="0" noProof="0" dirty="0">
                <a:ln>
                  <a:noFill/>
                </a:ln>
                <a:solidFill>
                  <a:prstClr val="black"/>
                </a:solidFill>
                <a:effectLst/>
                <a:uLnTx/>
                <a:uFillTx/>
                <a:latin typeface="Source Sans Pro" panose="020B0503030403020204" pitchFamily="34" charset="0"/>
              </a:rPr>
              <a:t>Prototype and test end-to-end workflows in a predictable </a:t>
            </a:r>
            <a:r>
              <a:rPr kumimoji="0" lang="en-GB" sz="900" b="0" i="1" u="none" strike="noStrike" kern="1200" cap="none" spc="0" normalizeH="0" baseline="0" noProof="0" dirty="0">
                <a:ln>
                  <a:noFill/>
                </a:ln>
                <a:solidFill>
                  <a:prstClr val="black"/>
                </a:solidFill>
                <a:effectLst/>
                <a:uLnTx/>
                <a:uFillTx/>
                <a:latin typeface="Source Sans Pro" panose="020B0503030403020204" pitchFamily="34" charset="0"/>
              </a:rPr>
              <a:t>physical</a:t>
            </a:r>
            <a:r>
              <a:rPr kumimoji="0" lang="en-GB" sz="900" b="0" i="0" u="none" strike="noStrike" kern="1200" cap="none" spc="0" normalizeH="0" baseline="0" noProof="0" dirty="0">
                <a:ln>
                  <a:noFill/>
                </a:ln>
                <a:solidFill>
                  <a:prstClr val="black"/>
                </a:solidFill>
                <a:effectLst/>
                <a:uLnTx/>
                <a:uFillTx/>
                <a:latin typeface="Source Sans Pro" panose="020B0503030403020204" pitchFamily="34" charset="0"/>
              </a:rPr>
              <a:t> setting.</a:t>
            </a:r>
          </a:p>
        </p:txBody>
      </p:sp>
      <p:sp>
        <p:nvSpPr>
          <p:cNvPr id="12" name="Rectangle 11">
            <a:extLst>
              <a:ext uri="{FF2B5EF4-FFF2-40B4-BE49-F238E27FC236}">
                <a16:creationId xmlns:a16="http://schemas.microsoft.com/office/drawing/2014/main" id="{D54FB406-D405-DF12-464E-2A1BCD36F1BA}"/>
              </a:ext>
            </a:extLst>
          </p:cNvPr>
          <p:cNvSpPr/>
          <p:nvPr/>
        </p:nvSpPr>
        <p:spPr>
          <a:xfrm>
            <a:off x="4770634" y="4566395"/>
            <a:ext cx="1296000" cy="396000"/>
          </a:xfrm>
          <a:prstGeom prst="rect">
            <a:avLst/>
          </a:prstGeom>
          <a:solidFill>
            <a:srgbClr val="44C2CF"/>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Validitron</a:t>
            </a:r>
            <a:br>
              <a:rPr kumimoji="0" lang="en-GB" sz="1050" b="0" i="0" u="none" strike="noStrike" kern="1200" cap="none" spc="0" normalizeH="0" baseline="0" noProof="0" dirty="0">
                <a:ln>
                  <a:noFill/>
                </a:ln>
                <a:solidFill>
                  <a:prstClr val="white"/>
                </a:solidFill>
                <a:uLnTx/>
                <a:uFillTx/>
                <a:latin typeface="Source Sans Pro" panose="020B0503030403020204" pitchFamily="34" charset="0"/>
              </a:rPr>
            </a:b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SimLab</a:t>
            </a:r>
          </a:p>
        </p:txBody>
      </p:sp>
      <p:sp>
        <p:nvSpPr>
          <p:cNvPr id="13" name="Rectangle 12">
            <a:extLst>
              <a:ext uri="{FF2B5EF4-FFF2-40B4-BE49-F238E27FC236}">
                <a16:creationId xmlns:a16="http://schemas.microsoft.com/office/drawing/2014/main" id="{C4C14A42-4120-ABF2-F8E7-B33C7610EFB7}"/>
              </a:ext>
            </a:extLst>
          </p:cNvPr>
          <p:cNvSpPr/>
          <p:nvPr/>
        </p:nvSpPr>
        <p:spPr>
          <a:xfrm>
            <a:off x="3415903" y="4566395"/>
            <a:ext cx="1296000" cy="1185000"/>
          </a:xfrm>
          <a:prstGeom prst="rect">
            <a:avLst/>
          </a:prstGeom>
          <a:solidFill>
            <a:srgbClr val="A9DDE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450000" rIns="54000" bIns="72000"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Source Sans Pro" panose="020B0503030403020204" pitchFamily="34" charset="0"/>
              </a:rPr>
              <a:t>Prototype and test end-to-end workflows in a predictable </a:t>
            </a:r>
            <a:r>
              <a:rPr lang="en-GB" sz="900" i="1" dirty="0">
                <a:solidFill>
                  <a:prstClr val="black"/>
                </a:solidFill>
                <a:latin typeface="Source Sans Pro" panose="020B0503030403020204" pitchFamily="34" charset="0"/>
              </a:rPr>
              <a:t>virtual </a:t>
            </a:r>
            <a:r>
              <a:rPr kumimoji="0" lang="en-GB" sz="900" b="0" i="0" u="none" strike="noStrike" kern="1200" cap="none" spc="0" normalizeH="0" baseline="0" noProof="0" dirty="0">
                <a:ln>
                  <a:noFill/>
                </a:ln>
                <a:solidFill>
                  <a:prstClr val="black"/>
                </a:solidFill>
                <a:effectLst/>
                <a:uLnTx/>
                <a:uFillTx/>
                <a:latin typeface="Source Sans Pro" panose="020B0503030403020204" pitchFamily="34" charset="0"/>
              </a:rPr>
              <a:t>setting.</a:t>
            </a:r>
          </a:p>
        </p:txBody>
      </p:sp>
      <p:sp>
        <p:nvSpPr>
          <p:cNvPr id="14" name="Rectangle 13">
            <a:extLst>
              <a:ext uri="{FF2B5EF4-FFF2-40B4-BE49-F238E27FC236}">
                <a16:creationId xmlns:a16="http://schemas.microsoft.com/office/drawing/2014/main" id="{E1D3E040-2CFE-11B9-91A8-CE6597904C2B}"/>
              </a:ext>
            </a:extLst>
          </p:cNvPr>
          <p:cNvSpPr/>
          <p:nvPr/>
        </p:nvSpPr>
        <p:spPr>
          <a:xfrm>
            <a:off x="3415903" y="4566396"/>
            <a:ext cx="1296000" cy="396000"/>
          </a:xfrm>
          <a:prstGeom prst="rect">
            <a:avLst/>
          </a:prstGeom>
          <a:solidFill>
            <a:srgbClr val="44C2CF"/>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Validitron </a:t>
            </a:r>
            <a:br>
              <a:rPr kumimoji="0" lang="en-GB" sz="1050" b="0" i="0" u="none" strike="noStrike" kern="1200" cap="none" spc="0" normalizeH="0" baseline="0" noProof="0" dirty="0">
                <a:ln>
                  <a:noFill/>
                </a:ln>
                <a:solidFill>
                  <a:prstClr val="white"/>
                </a:solidFill>
                <a:uLnTx/>
                <a:uFillTx/>
                <a:latin typeface="Source Sans Pro" panose="020B0503030403020204" pitchFamily="34" charset="0"/>
              </a:rPr>
            </a:b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Sandbox</a:t>
            </a:r>
          </a:p>
        </p:txBody>
      </p:sp>
      <p:sp>
        <p:nvSpPr>
          <p:cNvPr id="15" name="Rectangle 14">
            <a:extLst>
              <a:ext uri="{FF2B5EF4-FFF2-40B4-BE49-F238E27FC236}">
                <a16:creationId xmlns:a16="http://schemas.microsoft.com/office/drawing/2014/main" id="{A9E410B4-8128-D335-CDD1-A8CF428F961C}"/>
              </a:ext>
            </a:extLst>
          </p:cNvPr>
          <p:cNvSpPr/>
          <p:nvPr/>
        </p:nvSpPr>
        <p:spPr>
          <a:xfrm>
            <a:off x="8834828" y="4565955"/>
            <a:ext cx="1296000" cy="1185381"/>
          </a:xfrm>
          <a:prstGeom prst="rect">
            <a:avLst/>
          </a:prstGeom>
          <a:solidFill>
            <a:srgbClr val="A9DDE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450000" rIns="54000" bIns="72000" rtlCol="0" anchor="ctr"/>
          <a:lstStyle/>
          <a:p>
            <a:pPr algn="ctr">
              <a:spcAft>
                <a:spcPts val="500"/>
              </a:spcAft>
            </a:pPr>
            <a:r>
              <a:rPr lang="en-GB" sz="900" dirty="0">
                <a:solidFill>
                  <a:prstClr val="black"/>
                </a:solidFill>
                <a:latin typeface="Source Sans Pro" panose="020B0503030403020204" pitchFamily="34" charset="0"/>
              </a:rPr>
              <a:t>Measure what </a:t>
            </a:r>
            <a:br>
              <a:rPr lang="en-GB" sz="900" dirty="0">
                <a:solidFill>
                  <a:prstClr val="black"/>
                </a:solidFill>
                <a:latin typeface="Source Sans Pro" panose="020B0503030403020204" pitchFamily="34" charset="0"/>
              </a:rPr>
            </a:br>
            <a:r>
              <a:rPr lang="en-GB" sz="900" dirty="0">
                <a:solidFill>
                  <a:prstClr val="black"/>
                </a:solidFill>
                <a:latin typeface="Source Sans Pro" panose="020B0503030403020204" pitchFamily="34" charset="0"/>
              </a:rPr>
              <a:t>matters for real-world adoption.</a:t>
            </a:r>
          </a:p>
        </p:txBody>
      </p:sp>
      <p:sp>
        <p:nvSpPr>
          <p:cNvPr id="16" name="Rectangle 15">
            <a:extLst>
              <a:ext uri="{FF2B5EF4-FFF2-40B4-BE49-F238E27FC236}">
                <a16:creationId xmlns:a16="http://schemas.microsoft.com/office/drawing/2014/main" id="{07A7DFA5-A593-0422-8AC4-44A166B317B0}"/>
              </a:ext>
            </a:extLst>
          </p:cNvPr>
          <p:cNvSpPr/>
          <p:nvPr/>
        </p:nvSpPr>
        <p:spPr>
          <a:xfrm>
            <a:off x="8834828" y="4565956"/>
            <a:ext cx="1296000" cy="396000"/>
          </a:xfrm>
          <a:prstGeom prst="rect">
            <a:avLst/>
          </a:prstGeom>
          <a:solidFill>
            <a:srgbClr val="44C2CF"/>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Digital Health Evaluation</a:t>
            </a:r>
          </a:p>
        </p:txBody>
      </p:sp>
      <p:sp>
        <p:nvSpPr>
          <p:cNvPr id="17" name="Rectangle 16">
            <a:extLst>
              <a:ext uri="{FF2B5EF4-FFF2-40B4-BE49-F238E27FC236}">
                <a16:creationId xmlns:a16="http://schemas.microsoft.com/office/drawing/2014/main" id="{C18F8695-D612-082A-79C4-ACD7692A5EA1}"/>
              </a:ext>
            </a:extLst>
          </p:cNvPr>
          <p:cNvSpPr/>
          <p:nvPr/>
        </p:nvSpPr>
        <p:spPr>
          <a:xfrm>
            <a:off x="7480096" y="4566396"/>
            <a:ext cx="1296000" cy="1184999"/>
          </a:xfrm>
          <a:prstGeom prst="rect">
            <a:avLst/>
          </a:prstGeom>
          <a:solidFill>
            <a:srgbClr val="A9DD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450000" rIns="54000" bIns="72000"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GB" sz="900" dirty="0">
                <a:solidFill>
                  <a:prstClr val="black"/>
                </a:solidFill>
                <a:latin typeface="Source Sans Pro" panose="020B0503030403020204" pitchFamily="34" charset="0"/>
              </a:rPr>
              <a:t>Define feasible reimbursement</a:t>
            </a:r>
            <a:r>
              <a:rPr kumimoji="0" lang="en-GB" sz="900" b="0" i="0" u="none" strike="noStrike" kern="1200" cap="none" spc="0" normalizeH="0" baseline="0" noProof="0" dirty="0">
                <a:ln>
                  <a:noFill/>
                </a:ln>
                <a:solidFill>
                  <a:prstClr val="black"/>
                </a:solidFill>
                <a:effectLst/>
                <a:uLnTx/>
                <a:uFillTx/>
                <a:latin typeface="Source Sans Pro" panose="020B0503030403020204" pitchFamily="34" charset="0"/>
              </a:rPr>
              <a:t>, governance and regulation models.</a:t>
            </a:r>
          </a:p>
        </p:txBody>
      </p:sp>
      <p:sp>
        <p:nvSpPr>
          <p:cNvPr id="18" name="Rectangle 17">
            <a:extLst>
              <a:ext uri="{FF2B5EF4-FFF2-40B4-BE49-F238E27FC236}">
                <a16:creationId xmlns:a16="http://schemas.microsoft.com/office/drawing/2014/main" id="{CF14DEA0-0526-7E9D-2EE3-D87214E254AD}"/>
              </a:ext>
            </a:extLst>
          </p:cNvPr>
          <p:cNvSpPr/>
          <p:nvPr/>
        </p:nvSpPr>
        <p:spPr>
          <a:xfrm>
            <a:off x="7480096" y="4566395"/>
            <a:ext cx="1296000" cy="396000"/>
          </a:xfrm>
          <a:prstGeom prst="rect">
            <a:avLst/>
          </a:prstGeom>
          <a:solidFill>
            <a:srgbClr val="44C2CF"/>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Health Technology Pre-assessment</a:t>
            </a:r>
          </a:p>
        </p:txBody>
      </p:sp>
      <p:sp>
        <p:nvSpPr>
          <p:cNvPr id="19" name="Rectangle 18">
            <a:extLst>
              <a:ext uri="{FF2B5EF4-FFF2-40B4-BE49-F238E27FC236}">
                <a16:creationId xmlns:a16="http://schemas.microsoft.com/office/drawing/2014/main" id="{DA43F074-5BB6-DADA-ACBA-1112AEE32A14}"/>
              </a:ext>
            </a:extLst>
          </p:cNvPr>
          <p:cNvSpPr/>
          <p:nvPr/>
        </p:nvSpPr>
        <p:spPr>
          <a:xfrm>
            <a:off x="2061172" y="4566395"/>
            <a:ext cx="1296000" cy="1185000"/>
          </a:xfrm>
          <a:prstGeom prst="rect">
            <a:avLst/>
          </a:prstGeom>
          <a:solidFill>
            <a:srgbClr val="A9DDE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450000" rIns="54000" bIns="72000"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Source Sans Pro" panose="020B0503030403020204" pitchFamily="34" charset="0"/>
              </a:rPr>
              <a:t>Explore and understand clinical and patient workflows. Develop change processes for digital health.</a:t>
            </a:r>
          </a:p>
        </p:txBody>
      </p:sp>
      <p:sp>
        <p:nvSpPr>
          <p:cNvPr id="20" name="Rectangle 19">
            <a:extLst>
              <a:ext uri="{FF2B5EF4-FFF2-40B4-BE49-F238E27FC236}">
                <a16:creationId xmlns:a16="http://schemas.microsoft.com/office/drawing/2014/main" id="{CC1411A2-8086-5EF1-A71F-6514F1030491}"/>
              </a:ext>
            </a:extLst>
          </p:cNvPr>
          <p:cNvSpPr/>
          <p:nvPr/>
        </p:nvSpPr>
        <p:spPr>
          <a:xfrm>
            <a:off x="2061172" y="4566395"/>
            <a:ext cx="1296000" cy="396000"/>
          </a:xfrm>
          <a:prstGeom prst="rect">
            <a:avLst/>
          </a:prstGeom>
          <a:solidFill>
            <a:srgbClr val="44C2CF"/>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Service </a:t>
            </a:r>
            <a:br>
              <a:rPr kumimoji="0" lang="en-GB" sz="1050" b="0" i="0" u="none" strike="noStrike" kern="1200" cap="none" spc="0" normalizeH="0" baseline="0" noProof="0" dirty="0">
                <a:ln>
                  <a:noFill/>
                </a:ln>
                <a:solidFill>
                  <a:prstClr val="white"/>
                </a:solidFill>
                <a:uLnTx/>
                <a:uFillTx/>
                <a:latin typeface="Source Sans Pro" panose="020B0503030403020204" pitchFamily="34" charset="0"/>
              </a:rPr>
            </a:b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Co-design</a:t>
            </a:r>
          </a:p>
        </p:txBody>
      </p:sp>
      <p:sp>
        <p:nvSpPr>
          <p:cNvPr id="21" name="Rectangle 20">
            <a:extLst>
              <a:ext uri="{FF2B5EF4-FFF2-40B4-BE49-F238E27FC236}">
                <a16:creationId xmlns:a16="http://schemas.microsoft.com/office/drawing/2014/main" id="{33E02B3D-AC89-E1B0-C060-8BDF4C377133}"/>
              </a:ext>
            </a:extLst>
          </p:cNvPr>
          <p:cNvSpPr/>
          <p:nvPr/>
        </p:nvSpPr>
        <p:spPr>
          <a:xfrm>
            <a:off x="6125365" y="4566395"/>
            <a:ext cx="1296000" cy="1185000"/>
          </a:xfrm>
          <a:prstGeom prst="rect">
            <a:avLst/>
          </a:prstGeom>
          <a:solidFill>
            <a:srgbClr val="A9DDE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450000" rIns="54000" bIns="72000"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GB" sz="900" dirty="0">
                <a:solidFill>
                  <a:prstClr val="black"/>
                </a:solidFill>
                <a:latin typeface="Source Sans Pro" panose="020B0503030403020204" pitchFamily="34" charset="0"/>
              </a:rPr>
              <a:t>Characterise communication needs, assumptions and challenges when people and technology interact.</a:t>
            </a:r>
            <a:endParaRPr kumimoji="0" lang="en-GB" sz="900" b="0" i="0" u="none" strike="noStrike" kern="1200" cap="none" spc="0" normalizeH="0" baseline="0" noProof="0" dirty="0">
              <a:ln>
                <a:noFill/>
              </a:ln>
              <a:solidFill>
                <a:prstClr val="black"/>
              </a:solidFill>
              <a:effectLst/>
              <a:uLnTx/>
              <a:uFillTx/>
              <a:latin typeface="Source Sans Pro" panose="020B0503030403020204" pitchFamily="34" charset="0"/>
            </a:endParaRPr>
          </a:p>
        </p:txBody>
      </p:sp>
      <p:sp>
        <p:nvSpPr>
          <p:cNvPr id="22" name="Rectangle 21">
            <a:extLst>
              <a:ext uri="{FF2B5EF4-FFF2-40B4-BE49-F238E27FC236}">
                <a16:creationId xmlns:a16="http://schemas.microsoft.com/office/drawing/2014/main" id="{A9D4B566-53C1-F6FC-F517-42E79A4E7E95}"/>
              </a:ext>
            </a:extLst>
          </p:cNvPr>
          <p:cNvSpPr/>
          <p:nvPr/>
        </p:nvSpPr>
        <p:spPr>
          <a:xfrm>
            <a:off x="6125365" y="4566395"/>
            <a:ext cx="1296000" cy="396000"/>
          </a:xfrm>
          <a:prstGeom prst="rect">
            <a:avLst/>
          </a:prstGeom>
          <a:solidFill>
            <a:srgbClr val="44C2CF"/>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uLnTx/>
                <a:uFillTx/>
                <a:latin typeface="Source Sans Pro" panose="020B0503030403020204" pitchFamily="34" charset="0"/>
              </a:rPr>
              <a:t>Communication Design</a:t>
            </a:r>
          </a:p>
        </p:txBody>
      </p:sp>
      <p:sp>
        <p:nvSpPr>
          <p:cNvPr id="23" name="Freeform: Shape 22">
            <a:extLst>
              <a:ext uri="{FF2B5EF4-FFF2-40B4-BE49-F238E27FC236}">
                <a16:creationId xmlns:a16="http://schemas.microsoft.com/office/drawing/2014/main" id="{0F612396-1783-9AA7-90DA-58AFBA5CA925}"/>
              </a:ext>
            </a:extLst>
          </p:cNvPr>
          <p:cNvSpPr/>
          <p:nvPr/>
        </p:nvSpPr>
        <p:spPr>
          <a:xfrm rot="5400000" flipH="1">
            <a:off x="4213048" y="713448"/>
            <a:ext cx="1944000" cy="3406310"/>
          </a:xfrm>
          <a:custGeom>
            <a:avLst/>
            <a:gdLst>
              <a:gd name="connsiteX0" fmla="*/ 2077800 w 2077800"/>
              <a:gd name="connsiteY0" fmla="*/ 3406310 h 3406310"/>
              <a:gd name="connsiteX1" fmla="*/ 2077800 w 2077800"/>
              <a:gd name="connsiteY1" fmla="*/ 429504 h 3406310"/>
              <a:gd name="connsiteX2" fmla="*/ 2071986 w 2077800"/>
              <a:gd name="connsiteY2" fmla="*/ 429504 h 3406310"/>
              <a:gd name="connsiteX3" fmla="*/ 1038601 w 2077800"/>
              <a:gd name="connsiteY3" fmla="*/ 0 h 3406310"/>
              <a:gd name="connsiteX4" fmla="*/ 5216 w 2077800"/>
              <a:gd name="connsiteY4" fmla="*/ 429504 h 3406310"/>
              <a:gd name="connsiteX5" fmla="*/ 0 w 2077800"/>
              <a:gd name="connsiteY5" fmla="*/ 429504 h 3406310"/>
              <a:gd name="connsiteX6" fmla="*/ 1 w 2077800"/>
              <a:gd name="connsiteY6" fmla="*/ 3406310 h 340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800" h="3406310">
                <a:moveTo>
                  <a:pt x="2077800" y="3406310"/>
                </a:moveTo>
                <a:lnTo>
                  <a:pt x="2077800" y="429504"/>
                </a:lnTo>
                <a:lnTo>
                  <a:pt x="2071986" y="429504"/>
                </a:lnTo>
                <a:lnTo>
                  <a:pt x="1038601" y="0"/>
                </a:lnTo>
                <a:lnTo>
                  <a:pt x="5216" y="429504"/>
                </a:lnTo>
                <a:lnTo>
                  <a:pt x="0" y="429504"/>
                </a:lnTo>
                <a:lnTo>
                  <a:pt x="1" y="3406310"/>
                </a:lnTo>
                <a:close/>
              </a:path>
            </a:pathLst>
          </a:custGeom>
          <a:solidFill>
            <a:schemeClr val="accent1">
              <a:lumMod val="40000"/>
              <a:lumOff val="60000"/>
              <a:alpha val="20000"/>
            </a:schemeClr>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prstClr val="white"/>
              </a:solidFill>
              <a:latin typeface="Source Sans Pro"/>
            </a:endParaRPr>
          </a:p>
        </p:txBody>
      </p:sp>
      <p:sp>
        <p:nvSpPr>
          <p:cNvPr id="24" name="Freeform: Shape 23">
            <a:extLst>
              <a:ext uri="{FF2B5EF4-FFF2-40B4-BE49-F238E27FC236}">
                <a16:creationId xmlns:a16="http://schemas.microsoft.com/office/drawing/2014/main" id="{B3E516F9-61CA-E645-2D30-1213E806E190}"/>
              </a:ext>
            </a:extLst>
          </p:cNvPr>
          <p:cNvSpPr/>
          <p:nvPr/>
        </p:nvSpPr>
        <p:spPr>
          <a:xfrm rot="5400000" flipH="1">
            <a:off x="6957307" y="1514806"/>
            <a:ext cx="1944000" cy="1803619"/>
          </a:xfrm>
          <a:custGeom>
            <a:avLst/>
            <a:gdLst>
              <a:gd name="connsiteX0" fmla="*/ 2079176 w 2079176"/>
              <a:gd name="connsiteY0" fmla="*/ 1803619 h 1803619"/>
              <a:gd name="connsiteX1" fmla="*/ 2079176 w 2079176"/>
              <a:gd name="connsiteY1" fmla="*/ 429504 h 1803619"/>
              <a:gd name="connsiteX2" fmla="*/ 2071988 w 2079176"/>
              <a:gd name="connsiteY2" fmla="*/ 429504 h 1803619"/>
              <a:gd name="connsiteX3" fmla="*/ 1038601 w 2079176"/>
              <a:gd name="connsiteY3" fmla="*/ 0 h 1803619"/>
              <a:gd name="connsiteX4" fmla="*/ 5214 w 2079176"/>
              <a:gd name="connsiteY4" fmla="*/ 429504 h 1803619"/>
              <a:gd name="connsiteX5" fmla="*/ 0 w 2079176"/>
              <a:gd name="connsiteY5" fmla="*/ 429504 h 1803619"/>
              <a:gd name="connsiteX6" fmla="*/ 0 w 2079176"/>
              <a:gd name="connsiteY6" fmla="*/ 1803619 h 180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9176" h="1803619">
                <a:moveTo>
                  <a:pt x="2079176" y="1803619"/>
                </a:moveTo>
                <a:lnTo>
                  <a:pt x="2079176" y="429504"/>
                </a:lnTo>
                <a:lnTo>
                  <a:pt x="2071988" y="429504"/>
                </a:lnTo>
                <a:lnTo>
                  <a:pt x="1038601" y="0"/>
                </a:lnTo>
                <a:lnTo>
                  <a:pt x="5214" y="429504"/>
                </a:lnTo>
                <a:lnTo>
                  <a:pt x="0" y="429504"/>
                </a:lnTo>
                <a:lnTo>
                  <a:pt x="0" y="1803619"/>
                </a:lnTo>
                <a:close/>
              </a:path>
            </a:pathLst>
          </a:custGeom>
          <a:solidFill>
            <a:schemeClr val="accent1">
              <a:lumMod val="40000"/>
              <a:lumOff val="60000"/>
              <a:alpha val="20000"/>
            </a:schemeClr>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prstClr val="white"/>
              </a:solidFill>
              <a:latin typeface="Source Sans Pro"/>
            </a:endParaRPr>
          </a:p>
        </p:txBody>
      </p:sp>
      <p:grpSp>
        <p:nvGrpSpPr>
          <p:cNvPr id="25" name="Group 24">
            <a:extLst>
              <a:ext uri="{FF2B5EF4-FFF2-40B4-BE49-F238E27FC236}">
                <a16:creationId xmlns:a16="http://schemas.microsoft.com/office/drawing/2014/main" id="{FB98DFED-9C6D-8816-C443-0C5AA9AC566D}"/>
              </a:ext>
            </a:extLst>
          </p:cNvPr>
          <p:cNvGrpSpPr/>
          <p:nvPr/>
        </p:nvGrpSpPr>
        <p:grpSpPr>
          <a:xfrm>
            <a:off x="3266763" y="2150223"/>
            <a:ext cx="5658474" cy="576000"/>
            <a:chOff x="3266763" y="1403007"/>
            <a:chExt cx="5658474" cy="576000"/>
          </a:xfrm>
        </p:grpSpPr>
        <p:grpSp>
          <p:nvGrpSpPr>
            <p:cNvPr id="26" name="Group 25">
              <a:extLst>
                <a:ext uri="{FF2B5EF4-FFF2-40B4-BE49-F238E27FC236}">
                  <a16:creationId xmlns:a16="http://schemas.microsoft.com/office/drawing/2014/main" id="{69F44DC0-43B7-DCFF-9A29-7375101CFBD0}"/>
                </a:ext>
              </a:extLst>
            </p:cNvPr>
            <p:cNvGrpSpPr/>
            <p:nvPr/>
          </p:nvGrpSpPr>
          <p:grpSpPr>
            <a:xfrm>
              <a:off x="3266763" y="1403007"/>
              <a:ext cx="576000" cy="576000"/>
              <a:chOff x="3266763" y="1326807"/>
              <a:chExt cx="576000" cy="576000"/>
            </a:xfrm>
          </p:grpSpPr>
          <p:sp>
            <p:nvSpPr>
              <p:cNvPr id="45" name="Oval 44">
                <a:extLst>
                  <a:ext uri="{FF2B5EF4-FFF2-40B4-BE49-F238E27FC236}">
                    <a16:creationId xmlns:a16="http://schemas.microsoft.com/office/drawing/2014/main" id="{EE1FE5EE-AE08-BE83-320A-1E04B4F16171}"/>
                  </a:ext>
                </a:extLst>
              </p:cNvPr>
              <p:cNvSpPr/>
              <p:nvPr/>
            </p:nvSpPr>
            <p:spPr>
              <a:xfrm>
                <a:off x="3266763"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sp>
            <p:nvSpPr>
              <p:cNvPr id="46" name="Oval 45">
                <a:extLst>
                  <a:ext uri="{FF2B5EF4-FFF2-40B4-BE49-F238E27FC236}">
                    <a16:creationId xmlns:a16="http://schemas.microsoft.com/office/drawing/2014/main" id="{3FCA8528-261A-D7F3-9762-4C09F57525D4}"/>
                  </a:ext>
                </a:extLst>
              </p:cNvPr>
              <p:cNvSpPr/>
              <p:nvPr/>
            </p:nvSpPr>
            <p:spPr>
              <a:xfrm>
                <a:off x="3266763"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grpSp>
        <p:grpSp>
          <p:nvGrpSpPr>
            <p:cNvPr id="27" name="Group 26">
              <a:extLst>
                <a:ext uri="{FF2B5EF4-FFF2-40B4-BE49-F238E27FC236}">
                  <a16:creationId xmlns:a16="http://schemas.microsoft.com/office/drawing/2014/main" id="{CCD01113-188C-2341-E3D7-5E65C9C1801E}"/>
                </a:ext>
              </a:extLst>
            </p:cNvPr>
            <p:cNvGrpSpPr/>
            <p:nvPr/>
          </p:nvGrpSpPr>
          <p:grpSpPr>
            <a:xfrm>
              <a:off x="7502158" y="1403007"/>
              <a:ext cx="576000" cy="576000"/>
              <a:chOff x="7502158" y="1326807"/>
              <a:chExt cx="576000" cy="576000"/>
            </a:xfrm>
          </p:grpSpPr>
          <p:sp>
            <p:nvSpPr>
              <p:cNvPr id="43" name="Oval 42">
                <a:extLst>
                  <a:ext uri="{FF2B5EF4-FFF2-40B4-BE49-F238E27FC236}">
                    <a16:creationId xmlns:a16="http://schemas.microsoft.com/office/drawing/2014/main" id="{414CBC41-3A5A-E704-2FCF-93DD339080BD}"/>
                  </a:ext>
                </a:extLst>
              </p:cNvPr>
              <p:cNvSpPr/>
              <p:nvPr/>
            </p:nvSpPr>
            <p:spPr>
              <a:xfrm>
                <a:off x="7502158"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sp>
            <p:nvSpPr>
              <p:cNvPr id="44" name="Oval 43">
                <a:extLst>
                  <a:ext uri="{FF2B5EF4-FFF2-40B4-BE49-F238E27FC236}">
                    <a16:creationId xmlns:a16="http://schemas.microsoft.com/office/drawing/2014/main" id="{AA51506E-70F9-93D9-4983-7DC01242C346}"/>
                  </a:ext>
                </a:extLst>
              </p:cNvPr>
              <p:cNvSpPr/>
              <p:nvPr/>
            </p:nvSpPr>
            <p:spPr>
              <a:xfrm>
                <a:off x="7502158" y="1326807"/>
                <a:ext cx="576000" cy="576000"/>
              </a:xfrm>
              <a:prstGeom prst="ellipse">
                <a:avLst/>
              </a:prstGeom>
              <a:solidFill>
                <a:srgbClr val="4681C2">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grpSp>
        <p:grpSp>
          <p:nvGrpSpPr>
            <p:cNvPr id="28" name="Group 27">
              <a:extLst>
                <a:ext uri="{FF2B5EF4-FFF2-40B4-BE49-F238E27FC236}">
                  <a16:creationId xmlns:a16="http://schemas.microsoft.com/office/drawing/2014/main" id="{2DC483EA-7FE2-F9DD-6591-D178A43F9B1C}"/>
                </a:ext>
              </a:extLst>
            </p:cNvPr>
            <p:cNvGrpSpPr/>
            <p:nvPr/>
          </p:nvGrpSpPr>
          <p:grpSpPr>
            <a:xfrm>
              <a:off x="4113842" y="1403007"/>
              <a:ext cx="576000" cy="576000"/>
              <a:chOff x="4113842" y="1326807"/>
              <a:chExt cx="576000" cy="576000"/>
            </a:xfrm>
          </p:grpSpPr>
          <p:sp>
            <p:nvSpPr>
              <p:cNvPr id="41" name="Oval 40">
                <a:extLst>
                  <a:ext uri="{FF2B5EF4-FFF2-40B4-BE49-F238E27FC236}">
                    <a16:creationId xmlns:a16="http://schemas.microsoft.com/office/drawing/2014/main" id="{7FAE5790-3BCC-1150-87B3-C5490FAE2B32}"/>
                  </a:ext>
                </a:extLst>
              </p:cNvPr>
              <p:cNvSpPr/>
              <p:nvPr/>
            </p:nvSpPr>
            <p:spPr>
              <a:xfrm>
                <a:off x="4113842"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sp>
            <p:nvSpPr>
              <p:cNvPr id="42" name="Oval 41">
                <a:extLst>
                  <a:ext uri="{FF2B5EF4-FFF2-40B4-BE49-F238E27FC236}">
                    <a16:creationId xmlns:a16="http://schemas.microsoft.com/office/drawing/2014/main" id="{DC135D4A-7B0D-220E-F2EC-329BA9B2FACB}"/>
                  </a:ext>
                </a:extLst>
              </p:cNvPr>
              <p:cNvSpPr/>
              <p:nvPr/>
            </p:nvSpPr>
            <p:spPr>
              <a:xfrm>
                <a:off x="4113842"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grpSp>
        <p:grpSp>
          <p:nvGrpSpPr>
            <p:cNvPr id="29" name="Group 28">
              <a:extLst>
                <a:ext uri="{FF2B5EF4-FFF2-40B4-BE49-F238E27FC236}">
                  <a16:creationId xmlns:a16="http://schemas.microsoft.com/office/drawing/2014/main" id="{3FC469FA-91FF-EC98-75B6-508ADD16C171}"/>
                </a:ext>
              </a:extLst>
            </p:cNvPr>
            <p:cNvGrpSpPr/>
            <p:nvPr/>
          </p:nvGrpSpPr>
          <p:grpSpPr>
            <a:xfrm>
              <a:off x="5808000" y="1403007"/>
              <a:ext cx="576000" cy="576000"/>
              <a:chOff x="5808000" y="1326807"/>
              <a:chExt cx="576000" cy="576000"/>
            </a:xfrm>
          </p:grpSpPr>
          <p:sp>
            <p:nvSpPr>
              <p:cNvPr id="39" name="Oval 38">
                <a:extLst>
                  <a:ext uri="{FF2B5EF4-FFF2-40B4-BE49-F238E27FC236}">
                    <a16:creationId xmlns:a16="http://schemas.microsoft.com/office/drawing/2014/main" id="{4A6E95A5-E96C-A8B1-47CA-4F473A1F729A}"/>
                  </a:ext>
                </a:extLst>
              </p:cNvPr>
              <p:cNvSpPr/>
              <p:nvPr/>
            </p:nvSpPr>
            <p:spPr>
              <a:xfrm>
                <a:off x="5808000"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Source Sans Pro" panose="020B0503030403020204" pitchFamily="34" charset="0"/>
                </a:endParaRPr>
              </a:p>
            </p:txBody>
          </p:sp>
          <p:sp>
            <p:nvSpPr>
              <p:cNvPr id="40" name="Oval 39">
                <a:extLst>
                  <a:ext uri="{FF2B5EF4-FFF2-40B4-BE49-F238E27FC236}">
                    <a16:creationId xmlns:a16="http://schemas.microsoft.com/office/drawing/2014/main" id="{888107C5-DA09-F830-2C76-35B2E40EC11A}"/>
                  </a:ext>
                </a:extLst>
              </p:cNvPr>
              <p:cNvSpPr/>
              <p:nvPr/>
            </p:nvSpPr>
            <p:spPr>
              <a:xfrm>
                <a:off x="5808000" y="1326807"/>
                <a:ext cx="576000" cy="576000"/>
              </a:xfrm>
              <a:prstGeom prst="ellipse">
                <a:avLst/>
              </a:prstGeom>
              <a:solidFill>
                <a:srgbClr val="4681C2">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Source Sans Pro" panose="020B0503030403020204" pitchFamily="34" charset="0"/>
                </a:endParaRPr>
              </a:p>
            </p:txBody>
          </p:sp>
        </p:grpSp>
        <p:grpSp>
          <p:nvGrpSpPr>
            <p:cNvPr id="30" name="Group 29">
              <a:extLst>
                <a:ext uri="{FF2B5EF4-FFF2-40B4-BE49-F238E27FC236}">
                  <a16:creationId xmlns:a16="http://schemas.microsoft.com/office/drawing/2014/main" id="{975875EB-1223-F19C-C151-5B83536E5A8F}"/>
                </a:ext>
              </a:extLst>
            </p:cNvPr>
            <p:cNvGrpSpPr/>
            <p:nvPr/>
          </p:nvGrpSpPr>
          <p:grpSpPr>
            <a:xfrm>
              <a:off x="6655079" y="1403007"/>
              <a:ext cx="576000" cy="576000"/>
              <a:chOff x="6655079" y="1326807"/>
              <a:chExt cx="576000" cy="576000"/>
            </a:xfrm>
          </p:grpSpPr>
          <p:sp>
            <p:nvSpPr>
              <p:cNvPr id="37" name="Oval 36">
                <a:extLst>
                  <a:ext uri="{FF2B5EF4-FFF2-40B4-BE49-F238E27FC236}">
                    <a16:creationId xmlns:a16="http://schemas.microsoft.com/office/drawing/2014/main" id="{E9258F75-3517-FB11-78AD-F965FFA5BFC5}"/>
                  </a:ext>
                </a:extLst>
              </p:cNvPr>
              <p:cNvSpPr/>
              <p:nvPr/>
            </p:nvSpPr>
            <p:spPr>
              <a:xfrm>
                <a:off x="6655079"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sp>
            <p:nvSpPr>
              <p:cNvPr id="38" name="Oval 37">
                <a:extLst>
                  <a:ext uri="{FF2B5EF4-FFF2-40B4-BE49-F238E27FC236}">
                    <a16:creationId xmlns:a16="http://schemas.microsoft.com/office/drawing/2014/main" id="{B8D6ADD5-C288-3588-F9A5-82A29BD29B20}"/>
                  </a:ext>
                </a:extLst>
              </p:cNvPr>
              <p:cNvSpPr/>
              <p:nvPr/>
            </p:nvSpPr>
            <p:spPr>
              <a:xfrm>
                <a:off x="6655079" y="1326807"/>
                <a:ext cx="576000" cy="576000"/>
              </a:xfrm>
              <a:prstGeom prst="ellipse">
                <a:avLst/>
              </a:prstGeom>
              <a:solidFill>
                <a:srgbClr val="4681C2">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grpSp>
        <p:grpSp>
          <p:nvGrpSpPr>
            <p:cNvPr id="31" name="Group 30">
              <a:extLst>
                <a:ext uri="{FF2B5EF4-FFF2-40B4-BE49-F238E27FC236}">
                  <a16:creationId xmlns:a16="http://schemas.microsoft.com/office/drawing/2014/main" id="{4F4EDA1D-A518-43D7-86DC-CF9599ADFCA8}"/>
                </a:ext>
              </a:extLst>
            </p:cNvPr>
            <p:cNvGrpSpPr/>
            <p:nvPr/>
          </p:nvGrpSpPr>
          <p:grpSpPr>
            <a:xfrm>
              <a:off x="8349237" y="1403007"/>
              <a:ext cx="576000" cy="576000"/>
              <a:chOff x="8349237" y="1326807"/>
              <a:chExt cx="576000" cy="576000"/>
            </a:xfrm>
          </p:grpSpPr>
          <p:sp>
            <p:nvSpPr>
              <p:cNvPr id="35" name="Oval 34">
                <a:extLst>
                  <a:ext uri="{FF2B5EF4-FFF2-40B4-BE49-F238E27FC236}">
                    <a16:creationId xmlns:a16="http://schemas.microsoft.com/office/drawing/2014/main" id="{AE0EA061-104E-7767-77B2-F31591EEDDC7}"/>
                  </a:ext>
                </a:extLst>
              </p:cNvPr>
              <p:cNvSpPr/>
              <p:nvPr/>
            </p:nvSpPr>
            <p:spPr>
              <a:xfrm>
                <a:off x="8349237"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sp>
            <p:nvSpPr>
              <p:cNvPr id="36" name="Oval 35">
                <a:extLst>
                  <a:ext uri="{FF2B5EF4-FFF2-40B4-BE49-F238E27FC236}">
                    <a16:creationId xmlns:a16="http://schemas.microsoft.com/office/drawing/2014/main" id="{1E3ACA65-9511-E7FC-FF35-92DD4C6C8DF6}"/>
                  </a:ext>
                </a:extLst>
              </p:cNvPr>
              <p:cNvSpPr/>
              <p:nvPr/>
            </p:nvSpPr>
            <p:spPr>
              <a:xfrm>
                <a:off x="8349237" y="1326807"/>
                <a:ext cx="576000" cy="576000"/>
              </a:xfrm>
              <a:prstGeom prst="ellipse">
                <a:avLst/>
              </a:prstGeom>
              <a:solidFill>
                <a:srgbClr val="4681C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grpSp>
        <p:grpSp>
          <p:nvGrpSpPr>
            <p:cNvPr id="32" name="Group 31">
              <a:extLst>
                <a:ext uri="{FF2B5EF4-FFF2-40B4-BE49-F238E27FC236}">
                  <a16:creationId xmlns:a16="http://schemas.microsoft.com/office/drawing/2014/main" id="{AC90597D-5381-EFB5-89E8-12280C5CB6CD}"/>
                </a:ext>
              </a:extLst>
            </p:cNvPr>
            <p:cNvGrpSpPr/>
            <p:nvPr/>
          </p:nvGrpSpPr>
          <p:grpSpPr>
            <a:xfrm>
              <a:off x="4960921" y="1403007"/>
              <a:ext cx="576000" cy="576000"/>
              <a:chOff x="4960921" y="1326807"/>
              <a:chExt cx="576000" cy="576000"/>
            </a:xfrm>
          </p:grpSpPr>
          <p:sp>
            <p:nvSpPr>
              <p:cNvPr id="33" name="Oval 32">
                <a:extLst>
                  <a:ext uri="{FF2B5EF4-FFF2-40B4-BE49-F238E27FC236}">
                    <a16:creationId xmlns:a16="http://schemas.microsoft.com/office/drawing/2014/main" id="{B18E604D-2254-843C-B740-B0D479E16BB3}"/>
                  </a:ext>
                </a:extLst>
              </p:cNvPr>
              <p:cNvSpPr/>
              <p:nvPr/>
            </p:nvSpPr>
            <p:spPr>
              <a:xfrm>
                <a:off x="4960921"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sp>
            <p:nvSpPr>
              <p:cNvPr id="34" name="Oval 33">
                <a:extLst>
                  <a:ext uri="{FF2B5EF4-FFF2-40B4-BE49-F238E27FC236}">
                    <a16:creationId xmlns:a16="http://schemas.microsoft.com/office/drawing/2014/main" id="{6A80BB95-D17D-D6D0-48BA-F094808A335B}"/>
                  </a:ext>
                </a:extLst>
              </p:cNvPr>
              <p:cNvSpPr/>
              <p:nvPr/>
            </p:nvSpPr>
            <p:spPr>
              <a:xfrm>
                <a:off x="4960921" y="1326807"/>
                <a:ext cx="576000" cy="576000"/>
              </a:xfrm>
              <a:prstGeom prst="ellipse">
                <a:avLst/>
              </a:prstGeom>
              <a:solidFill>
                <a:srgbClr val="82CC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grpSp>
      </p:grpSp>
      <p:sp>
        <p:nvSpPr>
          <p:cNvPr id="47" name="TextBox 46">
            <a:extLst>
              <a:ext uri="{FF2B5EF4-FFF2-40B4-BE49-F238E27FC236}">
                <a16:creationId xmlns:a16="http://schemas.microsoft.com/office/drawing/2014/main" id="{7EAABC3F-60D3-0897-F3F6-50CFCA9F17AF}"/>
              </a:ext>
            </a:extLst>
          </p:cNvPr>
          <p:cNvSpPr txBox="1"/>
          <p:nvPr/>
        </p:nvSpPr>
        <p:spPr>
          <a:xfrm>
            <a:off x="3481893" y="1444603"/>
            <a:ext cx="1585673" cy="316804"/>
          </a:xfrm>
          <a:prstGeom prst="rect">
            <a:avLst/>
          </a:prstGeom>
          <a:noFill/>
        </p:spPr>
        <p:txBody>
          <a:bodyPr wrap="none" lIns="144000" tIns="1080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i="0" strike="noStrike" kern="1200" cap="none" spc="0" normalizeH="0" baseline="0" noProof="0" dirty="0">
                <a:ln>
                  <a:noFill/>
                </a:ln>
                <a:solidFill>
                  <a:schemeClr val="bg1"/>
                </a:solidFill>
                <a:effectLst/>
                <a:uLnTx/>
                <a:uFillTx/>
                <a:latin typeface="Source Sans Pro"/>
                <a:ea typeface="+mn-ea"/>
                <a:cs typeface="+mn-cs"/>
              </a:rPr>
              <a:t>Simulated environments</a:t>
            </a:r>
          </a:p>
        </p:txBody>
      </p:sp>
      <p:sp>
        <p:nvSpPr>
          <p:cNvPr id="48" name="Arc 47">
            <a:extLst>
              <a:ext uri="{FF2B5EF4-FFF2-40B4-BE49-F238E27FC236}">
                <a16:creationId xmlns:a16="http://schemas.microsoft.com/office/drawing/2014/main" id="{5851DFB2-ADD9-950E-86E0-661D81B1530D}"/>
              </a:ext>
            </a:extLst>
          </p:cNvPr>
          <p:cNvSpPr/>
          <p:nvPr/>
        </p:nvSpPr>
        <p:spPr>
          <a:xfrm rot="19800000">
            <a:off x="4861045" y="2059637"/>
            <a:ext cx="650704" cy="890058"/>
          </a:xfrm>
          <a:prstGeom prst="arc">
            <a:avLst>
              <a:gd name="adj1" fmla="val 17443905"/>
              <a:gd name="adj2" fmla="val 3892633"/>
            </a:avLst>
          </a:prstGeom>
          <a:ln w="1905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strike="noStrike" kern="1200" cap="none" spc="0" normalizeH="0" baseline="0" noProof="0">
              <a:ln>
                <a:noFill/>
              </a:ln>
              <a:solidFill>
                <a:prstClr val="white"/>
              </a:solidFill>
              <a:effectLst/>
              <a:uLnTx/>
              <a:uFillTx/>
              <a:latin typeface="Source Sans Pro"/>
              <a:ea typeface="+mn-ea"/>
              <a:cs typeface="+mn-cs"/>
            </a:endParaRPr>
          </a:p>
        </p:txBody>
      </p:sp>
      <p:sp>
        <p:nvSpPr>
          <p:cNvPr id="49" name="TextBox 48">
            <a:extLst>
              <a:ext uri="{FF2B5EF4-FFF2-40B4-BE49-F238E27FC236}">
                <a16:creationId xmlns:a16="http://schemas.microsoft.com/office/drawing/2014/main" id="{423F5C86-5FA4-4C7C-26E0-C042F128C0C0}"/>
              </a:ext>
            </a:extLst>
          </p:cNvPr>
          <p:cNvSpPr txBox="1"/>
          <p:nvPr/>
        </p:nvSpPr>
        <p:spPr>
          <a:xfrm>
            <a:off x="7027498" y="1444615"/>
            <a:ext cx="1250645" cy="316804"/>
          </a:xfrm>
          <a:prstGeom prst="rect">
            <a:avLst/>
          </a:prstGeom>
          <a:noFill/>
        </p:spPr>
        <p:txBody>
          <a:bodyPr wrap="none" lIns="144000" tIns="1080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i="0" strike="noStrike" kern="1200" cap="none" spc="0" normalizeH="0" baseline="0" noProof="0" dirty="0">
                <a:ln>
                  <a:noFill/>
                </a:ln>
                <a:solidFill>
                  <a:schemeClr val="bg1"/>
                </a:solidFill>
                <a:effectLst/>
                <a:uLnTx/>
                <a:uFillTx/>
                <a:latin typeface="Source Sans Pro"/>
                <a:ea typeface="+mn-ea"/>
                <a:cs typeface="+mn-cs"/>
              </a:rPr>
              <a:t>Real</a:t>
            </a:r>
            <a:r>
              <a:rPr kumimoji="0" lang="en-AU" sz="1050" b="0" i="0" strike="noStrike" kern="1200" cap="none" spc="0" normalizeH="0" baseline="0" noProof="0" dirty="0">
                <a:ln>
                  <a:noFill/>
                </a:ln>
                <a:solidFill>
                  <a:schemeClr val="bg1"/>
                </a:solidFill>
                <a:effectLst/>
                <a:uLnTx/>
                <a:uFillTx/>
                <a:latin typeface="Source Sans Pro"/>
                <a:ea typeface="+mn-ea"/>
                <a:cs typeface="+mn-cs"/>
              </a:rPr>
              <a:t> environments</a:t>
            </a:r>
          </a:p>
        </p:txBody>
      </p:sp>
      <p:sp>
        <p:nvSpPr>
          <p:cNvPr id="50" name="Oval 49">
            <a:extLst>
              <a:ext uri="{FF2B5EF4-FFF2-40B4-BE49-F238E27FC236}">
                <a16:creationId xmlns:a16="http://schemas.microsoft.com/office/drawing/2014/main" id="{1E4BD7AE-9171-098F-C9BF-D6B4CCCD4F9A}"/>
              </a:ext>
            </a:extLst>
          </p:cNvPr>
          <p:cNvSpPr/>
          <p:nvPr/>
        </p:nvSpPr>
        <p:spPr>
          <a:xfrm>
            <a:off x="2419684" y="2150223"/>
            <a:ext cx="576000" cy="57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grpSp>
        <p:nvGrpSpPr>
          <p:cNvPr id="51" name="Group 50">
            <a:extLst>
              <a:ext uri="{FF2B5EF4-FFF2-40B4-BE49-F238E27FC236}">
                <a16:creationId xmlns:a16="http://schemas.microsoft.com/office/drawing/2014/main" id="{D436C4ED-D4E0-7423-A2CE-BEA698AAFF23}"/>
              </a:ext>
            </a:extLst>
          </p:cNvPr>
          <p:cNvGrpSpPr/>
          <p:nvPr/>
        </p:nvGrpSpPr>
        <p:grpSpPr>
          <a:xfrm>
            <a:off x="9196317" y="2150223"/>
            <a:ext cx="576000" cy="576000"/>
            <a:chOff x="9144754" y="1569992"/>
            <a:chExt cx="576000" cy="576000"/>
          </a:xfrm>
        </p:grpSpPr>
        <p:sp>
          <p:nvSpPr>
            <p:cNvPr id="52" name="Oval 51">
              <a:extLst>
                <a:ext uri="{FF2B5EF4-FFF2-40B4-BE49-F238E27FC236}">
                  <a16:creationId xmlns:a16="http://schemas.microsoft.com/office/drawing/2014/main" id="{9BD33232-FF68-6F05-E5B6-A96B9D405536}"/>
                </a:ext>
              </a:extLst>
            </p:cNvPr>
            <p:cNvSpPr/>
            <p:nvPr/>
          </p:nvSpPr>
          <p:spPr>
            <a:xfrm>
              <a:off x="9144754" y="1569992"/>
              <a:ext cx="576000" cy="57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Source Sans Pro" panose="020B0503030403020204" pitchFamily="34" charset="0"/>
              </a:endParaRPr>
            </a:p>
          </p:txBody>
        </p:sp>
        <p:pic>
          <p:nvPicPr>
            <p:cNvPr id="53" name="Graphic 52">
              <a:extLst>
                <a:ext uri="{FF2B5EF4-FFF2-40B4-BE49-F238E27FC236}">
                  <a16:creationId xmlns:a16="http://schemas.microsoft.com/office/drawing/2014/main" id="{2F0D59B3-756A-B732-3086-7C0354A754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7888" y="1650107"/>
              <a:ext cx="431504" cy="431504"/>
            </a:xfrm>
            <a:prstGeom prst="rect">
              <a:avLst/>
            </a:prstGeom>
          </p:spPr>
        </p:pic>
      </p:grpSp>
      <p:sp>
        <p:nvSpPr>
          <p:cNvPr id="54" name="Arc 53">
            <a:extLst>
              <a:ext uri="{FF2B5EF4-FFF2-40B4-BE49-F238E27FC236}">
                <a16:creationId xmlns:a16="http://schemas.microsoft.com/office/drawing/2014/main" id="{57B1F23B-AC3E-C785-3DAF-6622346CDDDD}"/>
              </a:ext>
            </a:extLst>
          </p:cNvPr>
          <p:cNvSpPr/>
          <p:nvPr/>
        </p:nvSpPr>
        <p:spPr>
          <a:xfrm rot="9000000">
            <a:off x="4604640" y="2158272"/>
            <a:ext cx="650704" cy="890058"/>
          </a:xfrm>
          <a:prstGeom prst="arc">
            <a:avLst>
              <a:gd name="adj1" fmla="val 17443905"/>
              <a:gd name="adj2" fmla="val 3892633"/>
            </a:avLst>
          </a:prstGeom>
          <a:ln w="1905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strike="noStrike" kern="1200" cap="none" spc="0" normalizeH="0" baseline="0" noProof="0">
              <a:ln>
                <a:noFill/>
              </a:ln>
              <a:solidFill>
                <a:prstClr val="white"/>
              </a:solidFill>
              <a:effectLst/>
              <a:uLnTx/>
              <a:uFillTx/>
              <a:latin typeface="Source Sans Pro"/>
              <a:ea typeface="+mn-ea"/>
              <a:cs typeface="+mn-cs"/>
            </a:endParaRPr>
          </a:p>
        </p:txBody>
      </p:sp>
      <p:sp>
        <p:nvSpPr>
          <p:cNvPr id="55" name="Rectangle 54">
            <a:extLst>
              <a:ext uri="{FF2B5EF4-FFF2-40B4-BE49-F238E27FC236}">
                <a16:creationId xmlns:a16="http://schemas.microsoft.com/office/drawing/2014/main" id="{EE215652-0E21-EF88-4D68-F85034F11A18}"/>
              </a:ext>
            </a:extLst>
          </p:cNvPr>
          <p:cNvSpPr/>
          <p:nvPr/>
        </p:nvSpPr>
        <p:spPr>
          <a:xfrm>
            <a:off x="3843894" y="1867609"/>
            <a:ext cx="1203208" cy="450000"/>
          </a:xfrm>
          <a:prstGeom prst="rect">
            <a:avLst/>
          </a:prstGeom>
          <a:solidFill>
            <a:schemeClr val="accent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strike="noStrike" kern="1200" cap="none" spc="0" normalizeH="0" baseline="0" noProof="0" dirty="0">
                <a:ln>
                  <a:noFill/>
                </a:ln>
                <a:solidFill>
                  <a:schemeClr val="tx1"/>
                </a:solidFill>
                <a:effectLst/>
                <a:uLnTx/>
                <a:uFillTx/>
                <a:latin typeface="Source Sans Pro" panose="020B0503030403020204" pitchFamily="34" charset="0"/>
                <a:ea typeface="+mn-ea"/>
                <a:cs typeface="+mn-cs"/>
              </a:rPr>
              <a:t>Technical Development</a:t>
            </a:r>
          </a:p>
        </p:txBody>
      </p:sp>
      <p:sp>
        <p:nvSpPr>
          <p:cNvPr id="56" name="Rectangle 55">
            <a:extLst>
              <a:ext uri="{FF2B5EF4-FFF2-40B4-BE49-F238E27FC236}">
                <a16:creationId xmlns:a16="http://schemas.microsoft.com/office/drawing/2014/main" id="{2E57F4D6-39F0-4FFF-3356-B0E5076E823B}"/>
              </a:ext>
            </a:extLst>
          </p:cNvPr>
          <p:cNvSpPr/>
          <p:nvPr/>
        </p:nvSpPr>
        <p:spPr>
          <a:xfrm>
            <a:off x="5084543" y="2782632"/>
            <a:ext cx="1203208" cy="450000"/>
          </a:xfrm>
          <a:prstGeom prst="rect">
            <a:avLst/>
          </a:prstGeom>
          <a:solidFill>
            <a:schemeClr val="accent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strike="noStrike" kern="1200" cap="none" spc="0" normalizeH="0" baseline="0" noProof="0" dirty="0">
                <a:ln>
                  <a:noFill/>
                </a:ln>
                <a:solidFill>
                  <a:schemeClr val="tx1"/>
                </a:solidFill>
                <a:effectLst/>
                <a:uLnTx/>
                <a:uFillTx/>
                <a:latin typeface="Source Sans Pro" panose="020B0503030403020204" pitchFamily="34" charset="0"/>
                <a:ea typeface="+mn-ea"/>
                <a:cs typeface="+mn-cs"/>
              </a:rPr>
              <a:t>Human-Centred Design</a:t>
            </a:r>
          </a:p>
        </p:txBody>
      </p:sp>
      <p:pic>
        <p:nvPicPr>
          <p:cNvPr id="57" name="Picture 56" descr="Text, logo&#10;&#10;Description automatically generated with medium confidence">
            <a:extLst>
              <a:ext uri="{FF2B5EF4-FFF2-40B4-BE49-F238E27FC236}">
                <a16:creationId xmlns:a16="http://schemas.microsoft.com/office/drawing/2014/main" id="{CE1E4F2A-F386-323A-A451-8287D86B10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817" t="18017" r="7227" b="39617"/>
          <a:stretch/>
        </p:blipFill>
        <p:spPr>
          <a:xfrm>
            <a:off x="4803628" y="3405563"/>
            <a:ext cx="2584744" cy="757964"/>
          </a:xfrm>
          <a:prstGeom prst="rect">
            <a:avLst/>
          </a:prstGeom>
        </p:spPr>
      </p:pic>
      <p:sp>
        <p:nvSpPr>
          <p:cNvPr id="58" name="Rectangle 57">
            <a:extLst>
              <a:ext uri="{FF2B5EF4-FFF2-40B4-BE49-F238E27FC236}">
                <a16:creationId xmlns:a16="http://schemas.microsoft.com/office/drawing/2014/main" id="{CFF3BBEF-5546-584A-67C6-865B035B1F0C}"/>
              </a:ext>
            </a:extLst>
          </p:cNvPr>
          <p:cNvSpPr/>
          <p:nvPr/>
        </p:nvSpPr>
        <p:spPr>
          <a:xfrm>
            <a:off x="7200075" y="1961635"/>
            <a:ext cx="1203208" cy="450000"/>
          </a:xfrm>
          <a:prstGeom prst="rect">
            <a:avLst/>
          </a:prstGeom>
          <a:solidFill>
            <a:schemeClr val="accent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strike="noStrike" kern="1200" cap="none" spc="0" normalizeH="0" baseline="0" noProof="0" dirty="0">
                <a:ln>
                  <a:noFill/>
                </a:ln>
                <a:solidFill>
                  <a:schemeClr val="tx1"/>
                </a:solidFill>
                <a:effectLst/>
                <a:uLnTx/>
                <a:uFillTx/>
                <a:latin typeface="Source Sans Pro" panose="020B0503030403020204" pitchFamily="34" charset="0"/>
                <a:ea typeface="+mn-ea"/>
                <a:cs typeface="+mn-cs"/>
              </a:rPr>
              <a:t>Clinical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dirty="0">
                <a:solidFill>
                  <a:schemeClr val="tx1"/>
                </a:solidFill>
                <a:latin typeface="Source Sans Pro" panose="020B0503030403020204" pitchFamily="34" charset="0"/>
              </a:rPr>
              <a:t>Evaluation</a:t>
            </a:r>
            <a:endParaRPr kumimoji="0" lang="en-GB" sz="1050" b="1" i="0" strike="noStrike" kern="1200" cap="none" spc="0" normalizeH="0" baseline="0" noProof="0" dirty="0">
              <a:ln>
                <a:noFill/>
              </a:ln>
              <a:solidFill>
                <a:schemeClr val="tx1"/>
              </a:solidFill>
              <a:effectLst/>
              <a:uLnTx/>
              <a:uFillTx/>
              <a:latin typeface="Source Sans Pro" panose="020B0503030403020204" pitchFamily="34" charset="0"/>
              <a:ea typeface="+mn-ea"/>
              <a:cs typeface="+mn-cs"/>
            </a:endParaRPr>
          </a:p>
        </p:txBody>
      </p:sp>
      <p:sp>
        <p:nvSpPr>
          <p:cNvPr id="59" name="Rectangle 58">
            <a:extLst>
              <a:ext uri="{FF2B5EF4-FFF2-40B4-BE49-F238E27FC236}">
                <a16:creationId xmlns:a16="http://schemas.microsoft.com/office/drawing/2014/main" id="{73E3AB98-AF48-2DDA-F38C-B943A209591F}"/>
              </a:ext>
            </a:extLst>
          </p:cNvPr>
          <p:cNvSpPr/>
          <p:nvPr/>
        </p:nvSpPr>
        <p:spPr>
          <a:xfrm>
            <a:off x="6690175" y="3061852"/>
            <a:ext cx="1275056" cy="450000"/>
          </a:xfrm>
          <a:prstGeom prst="rect">
            <a:avLst/>
          </a:prstGeom>
          <a:solidFill>
            <a:schemeClr val="accent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dirty="0">
                <a:solidFill>
                  <a:schemeClr val="tx1"/>
                </a:solidFill>
                <a:latin typeface="Source Sans Pro" panose="020B0503030403020204" pitchFamily="34" charset="0"/>
              </a:rPr>
              <a:t>Payment and Regulation models</a:t>
            </a:r>
            <a:endParaRPr kumimoji="0" lang="en-GB" sz="1050" b="1" i="0" strike="noStrike" kern="1200" cap="none" spc="0" normalizeH="0" baseline="0" noProof="0" dirty="0">
              <a:ln>
                <a:noFill/>
              </a:ln>
              <a:solidFill>
                <a:schemeClr val="tx1"/>
              </a:solidFill>
              <a:effectLst/>
              <a:uLnTx/>
              <a:uFillTx/>
              <a:latin typeface="Source Sans Pro" panose="020B0503030403020204" pitchFamily="34" charset="0"/>
              <a:ea typeface="+mn-ea"/>
              <a:cs typeface="+mn-cs"/>
            </a:endParaRPr>
          </a:p>
        </p:txBody>
      </p:sp>
      <p:pic>
        <p:nvPicPr>
          <p:cNvPr id="60" name="Graphic 59">
            <a:extLst>
              <a:ext uri="{FF2B5EF4-FFF2-40B4-BE49-F238E27FC236}">
                <a16:creationId xmlns:a16="http://schemas.microsoft.com/office/drawing/2014/main" id="{B2686AE9-9717-32E3-BB7A-B7CD0ADC01C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2239" y="2252778"/>
            <a:ext cx="370890" cy="370890"/>
          </a:xfrm>
          <a:prstGeom prst="rect">
            <a:avLst/>
          </a:prstGeom>
        </p:spPr>
      </p:pic>
      <p:sp>
        <p:nvSpPr>
          <p:cNvPr id="61" name="TextBox 60">
            <a:extLst>
              <a:ext uri="{FF2B5EF4-FFF2-40B4-BE49-F238E27FC236}">
                <a16:creationId xmlns:a16="http://schemas.microsoft.com/office/drawing/2014/main" id="{DC25BDEF-6BCD-E941-BDED-5C5949E41B98}"/>
              </a:ext>
            </a:extLst>
          </p:cNvPr>
          <p:cNvSpPr txBox="1"/>
          <p:nvPr/>
        </p:nvSpPr>
        <p:spPr>
          <a:xfrm>
            <a:off x="1126079" y="2128063"/>
            <a:ext cx="1262404" cy="57708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50" dirty="0">
                <a:solidFill>
                  <a:schemeClr val="bg1"/>
                </a:solidFill>
                <a:latin typeface="Source Sans Pro" panose="020B0503030403020204" pitchFamily="34" charset="0"/>
              </a:rPr>
              <a:t>Digital health idea, </a:t>
            </a:r>
            <a:br>
              <a:rPr lang="en-GB" sz="1050" dirty="0">
                <a:solidFill>
                  <a:schemeClr val="bg1"/>
                </a:solidFill>
                <a:latin typeface="Source Sans Pro" panose="020B0503030403020204" pitchFamily="34" charset="0"/>
              </a:rPr>
            </a:br>
            <a:r>
              <a:rPr lang="en-GB" sz="1050" dirty="0">
                <a:solidFill>
                  <a:schemeClr val="bg1"/>
                </a:solidFill>
                <a:latin typeface="Source Sans Pro" panose="020B0503030403020204" pitchFamily="34" charset="0"/>
              </a:rPr>
              <a:t>proof of concept</a:t>
            </a:r>
            <a:br>
              <a:rPr lang="en-GB" sz="1050" dirty="0">
                <a:solidFill>
                  <a:schemeClr val="bg1"/>
                </a:solidFill>
                <a:latin typeface="Source Sans Pro" panose="020B0503030403020204" pitchFamily="34" charset="0"/>
              </a:rPr>
            </a:br>
            <a:r>
              <a:rPr lang="en-GB" sz="1050" dirty="0">
                <a:solidFill>
                  <a:schemeClr val="bg1"/>
                </a:solidFill>
                <a:latin typeface="Source Sans Pro" panose="020B0503030403020204" pitchFamily="34" charset="0"/>
              </a:rPr>
              <a:t>or prototype</a:t>
            </a:r>
            <a:endParaRPr kumimoji="0" lang="en-GB" sz="1050" i="0" u="none" strike="noStrike" kern="1200" cap="none" spc="0" normalizeH="0" baseline="0" noProof="0" dirty="0">
              <a:ln>
                <a:noFill/>
              </a:ln>
              <a:solidFill>
                <a:schemeClr val="bg1"/>
              </a:solidFill>
              <a:effectLst/>
              <a:uLnTx/>
              <a:uFillTx/>
              <a:latin typeface="Source Sans Pro" panose="020B0503030403020204" pitchFamily="34" charset="0"/>
            </a:endParaRPr>
          </a:p>
        </p:txBody>
      </p:sp>
      <p:sp>
        <p:nvSpPr>
          <p:cNvPr id="62" name="TextBox 61">
            <a:extLst>
              <a:ext uri="{FF2B5EF4-FFF2-40B4-BE49-F238E27FC236}">
                <a16:creationId xmlns:a16="http://schemas.microsoft.com/office/drawing/2014/main" id="{D7FD3AC2-7742-39BC-2977-8AF732F4F147}"/>
              </a:ext>
            </a:extLst>
          </p:cNvPr>
          <p:cNvSpPr txBox="1"/>
          <p:nvPr/>
        </p:nvSpPr>
        <p:spPr>
          <a:xfrm>
            <a:off x="9803517" y="2128063"/>
            <a:ext cx="1178382" cy="57708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050" dirty="0">
                <a:solidFill>
                  <a:schemeClr val="bg1"/>
                </a:solidFill>
                <a:latin typeface="Source Sans Pro" panose="020B0503030403020204" pitchFamily="34" charset="0"/>
              </a:rPr>
              <a:t>Implementation</a:t>
            </a:r>
            <a:br>
              <a:rPr lang="en-GB" sz="1050" dirty="0">
                <a:solidFill>
                  <a:schemeClr val="bg1"/>
                </a:solidFill>
                <a:latin typeface="Source Sans Pro" panose="020B0503030403020204" pitchFamily="34" charset="0"/>
              </a:rPr>
            </a:br>
            <a:r>
              <a:rPr lang="en-GB" sz="1050" dirty="0">
                <a:solidFill>
                  <a:schemeClr val="bg1"/>
                </a:solidFill>
                <a:latin typeface="Source Sans Pro" panose="020B0503030403020204" pitchFamily="34" charset="0"/>
              </a:rPr>
              <a:t>ready </a:t>
            </a:r>
            <a:r>
              <a:rPr kumimoji="0" lang="en-GB" sz="1050" i="0" u="none" strike="noStrike" kern="1200" cap="none" spc="0" normalizeH="0" baseline="0" noProof="0" dirty="0">
                <a:ln>
                  <a:noFill/>
                </a:ln>
                <a:solidFill>
                  <a:schemeClr val="bg1"/>
                </a:solidFill>
                <a:effectLst/>
                <a:uLnTx/>
                <a:uFillTx/>
                <a:latin typeface="Source Sans Pro" panose="020B0503030403020204" pitchFamily="34" charset="0"/>
              </a:rPr>
              <a:t>digital health innovation</a:t>
            </a:r>
          </a:p>
        </p:txBody>
      </p:sp>
      <p:sp>
        <p:nvSpPr>
          <p:cNvPr id="63" name="Rectangle 62">
            <a:extLst>
              <a:ext uri="{FF2B5EF4-FFF2-40B4-BE49-F238E27FC236}">
                <a16:creationId xmlns:a16="http://schemas.microsoft.com/office/drawing/2014/main" id="{21BF31DE-4409-FF10-E751-8E2D6E8CBB96}"/>
              </a:ext>
            </a:extLst>
          </p:cNvPr>
          <p:cNvSpPr/>
          <p:nvPr/>
        </p:nvSpPr>
        <p:spPr>
          <a:xfrm>
            <a:off x="1007660" y="716506"/>
            <a:ext cx="10176681" cy="5424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4463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Network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5173FD7-8192-4710-90C9-F719363CD357}"/>
              </a:ext>
            </a:extLst>
          </p:cNvPr>
          <p:cNvCxnSpPr>
            <a:cxnSpLocks/>
          </p:cNvCxnSpPr>
          <p:nvPr/>
        </p:nvCxnSpPr>
        <p:spPr>
          <a:xfrm flipH="1">
            <a:off x="3496703" y="161659"/>
            <a:ext cx="1827327" cy="175076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79A51853-CF6A-4F92-83C1-AE0DA503CBF6}"/>
              </a:ext>
            </a:extLst>
          </p:cNvPr>
          <p:cNvGrpSpPr/>
          <p:nvPr/>
        </p:nvGrpSpPr>
        <p:grpSpPr>
          <a:xfrm>
            <a:off x="3636242" y="978388"/>
            <a:ext cx="4819151" cy="4595154"/>
            <a:chOff x="3636242" y="978388"/>
            <a:chExt cx="4819151" cy="4595154"/>
          </a:xfrm>
        </p:grpSpPr>
        <p:sp>
          <p:nvSpPr>
            <p:cNvPr id="8" name="Oval 7">
              <a:extLst>
                <a:ext uri="{FF2B5EF4-FFF2-40B4-BE49-F238E27FC236}">
                  <a16:creationId xmlns:a16="http://schemas.microsoft.com/office/drawing/2014/main" id="{CF8B2E48-79DA-4DC5-9E80-EF672C986929}"/>
                </a:ext>
              </a:extLst>
            </p:cNvPr>
            <p:cNvSpPr/>
            <p:nvPr/>
          </p:nvSpPr>
          <p:spPr>
            <a:xfrm>
              <a:off x="4200769" y="1533769"/>
              <a:ext cx="3790462" cy="379046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a:extLst>
                <a:ext uri="{FF2B5EF4-FFF2-40B4-BE49-F238E27FC236}">
                  <a16:creationId xmlns:a16="http://schemas.microsoft.com/office/drawing/2014/main" id="{CBC1E407-A269-4233-BB3D-2741036DC904}"/>
                </a:ext>
              </a:extLst>
            </p:cNvPr>
            <p:cNvGrpSpPr/>
            <p:nvPr/>
          </p:nvGrpSpPr>
          <p:grpSpPr>
            <a:xfrm>
              <a:off x="3636242" y="1015186"/>
              <a:ext cx="2059980" cy="4558356"/>
              <a:chOff x="3636242" y="1015186"/>
              <a:chExt cx="2059980" cy="4558356"/>
            </a:xfrm>
            <a:solidFill>
              <a:schemeClr val="accent1"/>
            </a:solidFill>
          </p:grpSpPr>
          <p:grpSp>
            <p:nvGrpSpPr>
              <p:cNvPr id="20" name="Group 19">
                <a:extLst>
                  <a:ext uri="{FF2B5EF4-FFF2-40B4-BE49-F238E27FC236}">
                    <a16:creationId xmlns:a16="http://schemas.microsoft.com/office/drawing/2014/main" id="{51AB340E-3FED-470D-B4CB-AA8D19B6D6F0}"/>
                  </a:ext>
                </a:extLst>
              </p:cNvPr>
              <p:cNvGrpSpPr/>
              <p:nvPr/>
            </p:nvGrpSpPr>
            <p:grpSpPr>
              <a:xfrm>
                <a:off x="4787636" y="4596707"/>
                <a:ext cx="908586" cy="976835"/>
                <a:chOff x="4501530" y="4373782"/>
                <a:chExt cx="908586" cy="976835"/>
              </a:xfrm>
              <a:grpFill/>
            </p:grpSpPr>
            <p:sp>
              <p:nvSpPr>
                <p:cNvPr id="27" name="Freeform: Shape 26">
                  <a:extLst>
                    <a:ext uri="{FF2B5EF4-FFF2-40B4-BE49-F238E27FC236}">
                      <a16:creationId xmlns:a16="http://schemas.microsoft.com/office/drawing/2014/main" id="{63CD2B3D-415B-4366-9EAD-C97D99A7FE5E}"/>
                    </a:ext>
                  </a:extLst>
                </p:cNvPr>
                <p:cNvSpPr/>
                <p:nvPr/>
              </p:nvSpPr>
              <p:spPr>
                <a:xfrm>
                  <a:off x="4696227" y="4373782"/>
                  <a:ext cx="519192" cy="519192"/>
                </a:xfrm>
                <a:custGeom>
                  <a:avLst/>
                  <a:gdLst>
                    <a:gd name="connsiteX0" fmla="*/ 1219200 w 2438400"/>
                    <a:gd name="connsiteY0" fmla="*/ 0 h 2438400"/>
                    <a:gd name="connsiteX1" fmla="*/ 2438400 w 2438400"/>
                    <a:gd name="connsiteY1" fmla="*/ 1219200 h 2438400"/>
                    <a:gd name="connsiteX2" fmla="*/ 1219200 w 2438400"/>
                    <a:gd name="connsiteY2" fmla="*/ 2438400 h 2438400"/>
                    <a:gd name="connsiteX3" fmla="*/ 0 w 2438400"/>
                    <a:gd name="connsiteY3" fmla="*/ 1219200 h 2438400"/>
                    <a:gd name="connsiteX4" fmla="*/ 1219200 w 2438400"/>
                    <a:gd name="connsiteY4" fmla="*/ 0 h 24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2438400">
                      <a:moveTo>
                        <a:pt x="1219200" y="0"/>
                      </a:moveTo>
                      <a:cubicBezTo>
                        <a:pt x="1892618" y="0"/>
                        <a:pt x="2438400" y="545878"/>
                        <a:pt x="2438400" y="1219200"/>
                      </a:cubicBezTo>
                      <a:cubicBezTo>
                        <a:pt x="2438400" y="1892522"/>
                        <a:pt x="1892618" y="2438400"/>
                        <a:pt x="1219200" y="2438400"/>
                      </a:cubicBezTo>
                      <a:cubicBezTo>
                        <a:pt x="545783" y="2438400"/>
                        <a:pt x="0" y="1892522"/>
                        <a:pt x="0" y="1219200"/>
                      </a:cubicBezTo>
                      <a:cubicBezTo>
                        <a:pt x="0" y="545878"/>
                        <a:pt x="545783" y="0"/>
                        <a:pt x="1219200" y="0"/>
                      </a:cubicBezTo>
                      <a:close/>
                    </a:path>
                  </a:pathLst>
                </a:custGeom>
                <a:grpFill/>
                <a:ln w="9525" cap="flat">
                  <a:noFill/>
                  <a:prstDash val="solid"/>
                  <a:miter/>
                </a:ln>
              </p:spPr>
              <p:txBody>
                <a:bodyPr rtlCol="0" anchor="ctr"/>
                <a:lstStyle/>
                <a:p>
                  <a:pPr>
                    <a:defRPr/>
                  </a:pPr>
                  <a:endParaRPr lang="en-AU" kern="0">
                    <a:solidFill>
                      <a:srgbClr val="000000"/>
                    </a:solidFill>
                    <a:latin typeface="Calibri" panose="020F0502020204030204"/>
                  </a:endParaRPr>
                </a:p>
              </p:txBody>
            </p:sp>
            <p:sp>
              <p:nvSpPr>
                <p:cNvPr id="28" name="Freeform: Shape 27">
                  <a:extLst>
                    <a:ext uri="{FF2B5EF4-FFF2-40B4-BE49-F238E27FC236}">
                      <a16:creationId xmlns:a16="http://schemas.microsoft.com/office/drawing/2014/main" id="{14C15C52-18D6-431F-A559-98A75EB24231}"/>
                    </a:ext>
                  </a:extLst>
                </p:cNvPr>
                <p:cNvSpPr/>
                <p:nvPr/>
              </p:nvSpPr>
              <p:spPr>
                <a:xfrm>
                  <a:off x="4501530" y="4928773"/>
                  <a:ext cx="908586" cy="421844"/>
                </a:xfrm>
                <a:custGeom>
                  <a:avLst/>
                  <a:gdLst>
                    <a:gd name="connsiteX0" fmla="*/ 1650683 w 4267200"/>
                    <a:gd name="connsiteY0" fmla="*/ 0 h 1981200"/>
                    <a:gd name="connsiteX1" fmla="*/ 2616518 w 4267200"/>
                    <a:gd name="connsiteY1" fmla="*/ 0 h 1981200"/>
                    <a:gd name="connsiteX2" fmla="*/ 4267200 w 4267200"/>
                    <a:gd name="connsiteY2" fmla="*/ 1650683 h 1981200"/>
                    <a:gd name="connsiteX3" fmla="*/ 3936683 w 4267200"/>
                    <a:gd name="connsiteY3" fmla="*/ 1981200 h 1981200"/>
                    <a:gd name="connsiteX4" fmla="*/ 330137 w 4267200"/>
                    <a:gd name="connsiteY4" fmla="*/ 1981200 h 1981200"/>
                    <a:gd name="connsiteX5" fmla="*/ 0 w 4267200"/>
                    <a:gd name="connsiteY5" fmla="*/ 1650683 h 1981200"/>
                    <a:gd name="connsiteX6" fmla="*/ 1650683 w 4267200"/>
                    <a:gd name="connsiteY6" fmla="*/ 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7200" h="1981200">
                      <a:moveTo>
                        <a:pt x="1650683" y="0"/>
                      </a:moveTo>
                      <a:lnTo>
                        <a:pt x="2616518" y="0"/>
                      </a:lnTo>
                      <a:cubicBezTo>
                        <a:pt x="3528060" y="0"/>
                        <a:pt x="4267200" y="739140"/>
                        <a:pt x="4267200" y="1650683"/>
                      </a:cubicBezTo>
                      <a:cubicBezTo>
                        <a:pt x="4267200" y="1833563"/>
                        <a:pt x="4119563" y="1981200"/>
                        <a:pt x="3936683" y="1981200"/>
                      </a:cubicBezTo>
                      <a:lnTo>
                        <a:pt x="330137" y="1981200"/>
                      </a:lnTo>
                      <a:cubicBezTo>
                        <a:pt x="147828" y="1981200"/>
                        <a:pt x="0" y="1833563"/>
                        <a:pt x="0" y="1650683"/>
                      </a:cubicBezTo>
                      <a:cubicBezTo>
                        <a:pt x="0" y="739140"/>
                        <a:pt x="738854" y="0"/>
                        <a:pt x="1650683" y="0"/>
                      </a:cubicBezTo>
                      <a:close/>
                    </a:path>
                  </a:pathLst>
                </a:custGeom>
                <a:grpFill/>
                <a:ln w="9525" cap="flat">
                  <a:noFill/>
                  <a:prstDash val="solid"/>
                  <a:miter/>
                </a:ln>
              </p:spPr>
              <p:txBody>
                <a:bodyPr rtlCol="0" anchor="ctr"/>
                <a:lstStyle/>
                <a:p>
                  <a:pPr>
                    <a:defRPr/>
                  </a:pPr>
                  <a:endParaRPr lang="en-AU" kern="0">
                    <a:solidFill>
                      <a:srgbClr val="000000"/>
                    </a:solidFill>
                    <a:latin typeface="Calibri" panose="020F0502020204030204"/>
                  </a:endParaRPr>
                </a:p>
              </p:txBody>
            </p:sp>
          </p:grpSp>
          <p:grpSp>
            <p:nvGrpSpPr>
              <p:cNvPr id="21" name="Group 20">
                <a:extLst>
                  <a:ext uri="{FF2B5EF4-FFF2-40B4-BE49-F238E27FC236}">
                    <a16:creationId xmlns:a16="http://schemas.microsoft.com/office/drawing/2014/main" id="{CBC5780D-8517-41CE-A152-0C8EC2F6B962}"/>
                  </a:ext>
                </a:extLst>
              </p:cNvPr>
              <p:cNvGrpSpPr/>
              <p:nvPr/>
            </p:nvGrpSpPr>
            <p:grpSpPr>
              <a:xfrm>
                <a:off x="3636242" y="2769148"/>
                <a:ext cx="908586" cy="976835"/>
                <a:chOff x="4501530" y="4373782"/>
                <a:chExt cx="908586" cy="976835"/>
              </a:xfrm>
              <a:grpFill/>
            </p:grpSpPr>
            <p:sp>
              <p:nvSpPr>
                <p:cNvPr id="25" name="Freeform: Shape 24">
                  <a:extLst>
                    <a:ext uri="{FF2B5EF4-FFF2-40B4-BE49-F238E27FC236}">
                      <a16:creationId xmlns:a16="http://schemas.microsoft.com/office/drawing/2014/main" id="{C18DD99D-3574-42D3-BDD1-88FE9A037B99}"/>
                    </a:ext>
                  </a:extLst>
                </p:cNvPr>
                <p:cNvSpPr/>
                <p:nvPr/>
              </p:nvSpPr>
              <p:spPr>
                <a:xfrm>
                  <a:off x="4696227" y="4373782"/>
                  <a:ext cx="519192" cy="519192"/>
                </a:xfrm>
                <a:custGeom>
                  <a:avLst/>
                  <a:gdLst>
                    <a:gd name="connsiteX0" fmla="*/ 1219200 w 2438400"/>
                    <a:gd name="connsiteY0" fmla="*/ 0 h 2438400"/>
                    <a:gd name="connsiteX1" fmla="*/ 2438400 w 2438400"/>
                    <a:gd name="connsiteY1" fmla="*/ 1219200 h 2438400"/>
                    <a:gd name="connsiteX2" fmla="*/ 1219200 w 2438400"/>
                    <a:gd name="connsiteY2" fmla="*/ 2438400 h 2438400"/>
                    <a:gd name="connsiteX3" fmla="*/ 0 w 2438400"/>
                    <a:gd name="connsiteY3" fmla="*/ 1219200 h 2438400"/>
                    <a:gd name="connsiteX4" fmla="*/ 1219200 w 2438400"/>
                    <a:gd name="connsiteY4" fmla="*/ 0 h 24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2438400">
                      <a:moveTo>
                        <a:pt x="1219200" y="0"/>
                      </a:moveTo>
                      <a:cubicBezTo>
                        <a:pt x="1892618" y="0"/>
                        <a:pt x="2438400" y="545878"/>
                        <a:pt x="2438400" y="1219200"/>
                      </a:cubicBezTo>
                      <a:cubicBezTo>
                        <a:pt x="2438400" y="1892522"/>
                        <a:pt x="1892618" y="2438400"/>
                        <a:pt x="1219200" y="2438400"/>
                      </a:cubicBezTo>
                      <a:cubicBezTo>
                        <a:pt x="545783" y="2438400"/>
                        <a:pt x="0" y="1892522"/>
                        <a:pt x="0" y="1219200"/>
                      </a:cubicBezTo>
                      <a:cubicBezTo>
                        <a:pt x="0" y="545878"/>
                        <a:pt x="545783" y="0"/>
                        <a:pt x="1219200" y="0"/>
                      </a:cubicBezTo>
                      <a:close/>
                    </a:path>
                  </a:pathLst>
                </a:custGeom>
                <a:grpFill/>
                <a:ln w="9525" cap="flat">
                  <a:noFill/>
                  <a:prstDash val="solid"/>
                  <a:miter/>
                </a:ln>
              </p:spPr>
              <p:txBody>
                <a:bodyPr rtlCol="0" anchor="ctr"/>
                <a:lstStyle/>
                <a:p>
                  <a:pPr>
                    <a:defRPr/>
                  </a:pPr>
                  <a:endParaRPr lang="en-AU" kern="0">
                    <a:solidFill>
                      <a:srgbClr val="000000"/>
                    </a:solidFill>
                    <a:latin typeface="Calibri" panose="020F0502020204030204"/>
                  </a:endParaRPr>
                </a:p>
              </p:txBody>
            </p:sp>
            <p:sp>
              <p:nvSpPr>
                <p:cNvPr id="26" name="Freeform: Shape 25">
                  <a:extLst>
                    <a:ext uri="{FF2B5EF4-FFF2-40B4-BE49-F238E27FC236}">
                      <a16:creationId xmlns:a16="http://schemas.microsoft.com/office/drawing/2014/main" id="{B92B084E-CDA7-4BBD-AD27-9168294CF0D5}"/>
                    </a:ext>
                  </a:extLst>
                </p:cNvPr>
                <p:cNvSpPr/>
                <p:nvPr/>
              </p:nvSpPr>
              <p:spPr>
                <a:xfrm>
                  <a:off x="4501530" y="4928773"/>
                  <a:ext cx="908586" cy="421844"/>
                </a:xfrm>
                <a:custGeom>
                  <a:avLst/>
                  <a:gdLst>
                    <a:gd name="connsiteX0" fmla="*/ 1650683 w 4267200"/>
                    <a:gd name="connsiteY0" fmla="*/ 0 h 1981200"/>
                    <a:gd name="connsiteX1" fmla="*/ 2616518 w 4267200"/>
                    <a:gd name="connsiteY1" fmla="*/ 0 h 1981200"/>
                    <a:gd name="connsiteX2" fmla="*/ 4267200 w 4267200"/>
                    <a:gd name="connsiteY2" fmla="*/ 1650683 h 1981200"/>
                    <a:gd name="connsiteX3" fmla="*/ 3936683 w 4267200"/>
                    <a:gd name="connsiteY3" fmla="*/ 1981200 h 1981200"/>
                    <a:gd name="connsiteX4" fmla="*/ 330137 w 4267200"/>
                    <a:gd name="connsiteY4" fmla="*/ 1981200 h 1981200"/>
                    <a:gd name="connsiteX5" fmla="*/ 0 w 4267200"/>
                    <a:gd name="connsiteY5" fmla="*/ 1650683 h 1981200"/>
                    <a:gd name="connsiteX6" fmla="*/ 1650683 w 4267200"/>
                    <a:gd name="connsiteY6" fmla="*/ 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7200" h="1981200">
                      <a:moveTo>
                        <a:pt x="1650683" y="0"/>
                      </a:moveTo>
                      <a:lnTo>
                        <a:pt x="2616518" y="0"/>
                      </a:lnTo>
                      <a:cubicBezTo>
                        <a:pt x="3528060" y="0"/>
                        <a:pt x="4267200" y="739140"/>
                        <a:pt x="4267200" y="1650683"/>
                      </a:cubicBezTo>
                      <a:cubicBezTo>
                        <a:pt x="4267200" y="1833563"/>
                        <a:pt x="4119563" y="1981200"/>
                        <a:pt x="3936683" y="1981200"/>
                      </a:cubicBezTo>
                      <a:lnTo>
                        <a:pt x="330137" y="1981200"/>
                      </a:lnTo>
                      <a:cubicBezTo>
                        <a:pt x="147828" y="1981200"/>
                        <a:pt x="0" y="1833563"/>
                        <a:pt x="0" y="1650683"/>
                      </a:cubicBezTo>
                      <a:cubicBezTo>
                        <a:pt x="0" y="739140"/>
                        <a:pt x="738854" y="0"/>
                        <a:pt x="1650683" y="0"/>
                      </a:cubicBezTo>
                      <a:close/>
                    </a:path>
                  </a:pathLst>
                </a:custGeom>
                <a:grpFill/>
                <a:ln w="9525" cap="flat">
                  <a:noFill/>
                  <a:prstDash val="solid"/>
                  <a:miter/>
                </a:ln>
              </p:spPr>
              <p:txBody>
                <a:bodyPr rtlCol="0" anchor="ctr"/>
                <a:lstStyle/>
                <a:p>
                  <a:pPr>
                    <a:defRPr/>
                  </a:pPr>
                  <a:endParaRPr lang="en-AU" kern="0">
                    <a:solidFill>
                      <a:srgbClr val="000000"/>
                    </a:solidFill>
                    <a:latin typeface="Calibri" panose="020F0502020204030204"/>
                  </a:endParaRPr>
                </a:p>
              </p:txBody>
            </p:sp>
          </p:grpSp>
          <p:grpSp>
            <p:nvGrpSpPr>
              <p:cNvPr id="22" name="Group 21">
                <a:extLst>
                  <a:ext uri="{FF2B5EF4-FFF2-40B4-BE49-F238E27FC236}">
                    <a16:creationId xmlns:a16="http://schemas.microsoft.com/office/drawing/2014/main" id="{11422C14-D0A2-4D14-8042-EC1EE534501F}"/>
                  </a:ext>
                </a:extLst>
              </p:cNvPr>
              <p:cNvGrpSpPr/>
              <p:nvPr/>
            </p:nvGrpSpPr>
            <p:grpSpPr>
              <a:xfrm>
                <a:off x="4592939" y="1015186"/>
                <a:ext cx="908586" cy="976835"/>
                <a:chOff x="4501530" y="4373782"/>
                <a:chExt cx="908586" cy="976835"/>
              </a:xfrm>
              <a:grpFill/>
            </p:grpSpPr>
            <p:sp>
              <p:nvSpPr>
                <p:cNvPr id="23" name="Freeform: Shape 22">
                  <a:extLst>
                    <a:ext uri="{FF2B5EF4-FFF2-40B4-BE49-F238E27FC236}">
                      <a16:creationId xmlns:a16="http://schemas.microsoft.com/office/drawing/2014/main" id="{29D11F93-FCC3-4B30-9FBF-9A624E33A6DA}"/>
                    </a:ext>
                  </a:extLst>
                </p:cNvPr>
                <p:cNvSpPr/>
                <p:nvPr/>
              </p:nvSpPr>
              <p:spPr>
                <a:xfrm>
                  <a:off x="4696227" y="4373782"/>
                  <a:ext cx="519192" cy="519192"/>
                </a:xfrm>
                <a:custGeom>
                  <a:avLst/>
                  <a:gdLst>
                    <a:gd name="connsiteX0" fmla="*/ 1219200 w 2438400"/>
                    <a:gd name="connsiteY0" fmla="*/ 0 h 2438400"/>
                    <a:gd name="connsiteX1" fmla="*/ 2438400 w 2438400"/>
                    <a:gd name="connsiteY1" fmla="*/ 1219200 h 2438400"/>
                    <a:gd name="connsiteX2" fmla="*/ 1219200 w 2438400"/>
                    <a:gd name="connsiteY2" fmla="*/ 2438400 h 2438400"/>
                    <a:gd name="connsiteX3" fmla="*/ 0 w 2438400"/>
                    <a:gd name="connsiteY3" fmla="*/ 1219200 h 2438400"/>
                    <a:gd name="connsiteX4" fmla="*/ 1219200 w 2438400"/>
                    <a:gd name="connsiteY4" fmla="*/ 0 h 24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2438400">
                      <a:moveTo>
                        <a:pt x="1219200" y="0"/>
                      </a:moveTo>
                      <a:cubicBezTo>
                        <a:pt x="1892618" y="0"/>
                        <a:pt x="2438400" y="545878"/>
                        <a:pt x="2438400" y="1219200"/>
                      </a:cubicBezTo>
                      <a:cubicBezTo>
                        <a:pt x="2438400" y="1892522"/>
                        <a:pt x="1892618" y="2438400"/>
                        <a:pt x="1219200" y="2438400"/>
                      </a:cubicBezTo>
                      <a:cubicBezTo>
                        <a:pt x="545783" y="2438400"/>
                        <a:pt x="0" y="1892522"/>
                        <a:pt x="0" y="1219200"/>
                      </a:cubicBezTo>
                      <a:cubicBezTo>
                        <a:pt x="0" y="545878"/>
                        <a:pt x="545783" y="0"/>
                        <a:pt x="1219200" y="0"/>
                      </a:cubicBezTo>
                      <a:close/>
                    </a:path>
                  </a:pathLst>
                </a:custGeom>
                <a:grpFill/>
                <a:ln w="9525" cap="flat">
                  <a:noFill/>
                  <a:prstDash val="solid"/>
                  <a:miter/>
                </a:ln>
              </p:spPr>
              <p:txBody>
                <a:bodyPr rtlCol="0" anchor="ctr"/>
                <a:lstStyle/>
                <a:p>
                  <a:pPr>
                    <a:defRPr/>
                  </a:pPr>
                  <a:endParaRPr lang="en-AU" kern="0">
                    <a:solidFill>
                      <a:srgbClr val="000000"/>
                    </a:solidFill>
                    <a:latin typeface="Calibri" panose="020F0502020204030204"/>
                  </a:endParaRPr>
                </a:p>
              </p:txBody>
            </p:sp>
            <p:sp>
              <p:nvSpPr>
                <p:cNvPr id="24" name="Freeform: Shape 23">
                  <a:extLst>
                    <a:ext uri="{FF2B5EF4-FFF2-40B4-BE49-F238E27FC236}">
                      <a16:creationId xmlns:a16="http://schemas.microsoft.com/office/drawing/2014/main" id="{41E977DE-1A6E-42B7-9BD8-9E06168E3D65}"/>
                    </a:ext>
                  </a:extLst>
                </p:cNvPr>
                <p:cNvSpPr/>
                <p:nvPr/>
              </p:nvSpPr>
              <p:spPr>
                <a:xfrm>
                  <a:off x="4501530" y="4928773"/>
                  <a:ext cx="908586" cy="421844"/>
                </a:xfrm>
                <a:custGeom>
                  <a:avLst/>
                  <a:gdLst>
                    <a:gd name="connsiteX0" fmla="*/ 1650683 w 4267200"/>
                    <a:gd name="connsiteY0" fmla="*/ 0 h 1981200"/>
                    <a:gd name="connsiteX1" fmla="*/ 2616518 w 4267200"/>
                    <a:gd name="connsiteY1" fmla="*/ 0 h 1981200"/>
                    <a:gd name="connsiteX2" fmla="*/ 4267200 w 4267200"/>
                    <a:gd name="connsiteY2" fmla="*/ 1650683 h 1981200"/>
                    <a:gd name="connsiteX3" fmla="*/ 3936683 w 4267200"/>
                    <a:gd name="connsiteY3" fmla="*/ 1981200 h 1981200"/>
                    <a:gd name="connsiteX4" fmla="*/ 330137 w 4267200"/>
                    <a:gd name="connsiteY4" fmla="*/ 1981200 h 1981200"/>
                    <a:gd name="connsiteX5" fmla="*/ 0 w 4267200"/>
                    <a:gd name="connsiteY5" fmla="*/ 1650683 h 1981200"/>
                    <a:gd name="connsiteX6" fmla="*/ 1650683 w 4267200"/>
                    <a:gd name="connsiteY6" fmla="*/ 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7200" h="1981200">
                      <a:moveTo>
                        <a:pt x="1650683" y="0"/>
                      </a:moveTo>
                      <a:lnTo>
                        <a:pt x="2616518" y="0"/>
                      </a:lnTo>
                      <a:cubicBezTo>
                        <a:pt x="3528060" y="0"/>
                        <a:pt x="4267200" y="739140"/>
                        <a:pt x="4267200" y="1650683"/>
                      </a:cubicBezTo>
                      <a:cubicBezTo>
                        <a:pt x="4267200" y="1833563"/>
                        <a:pt x="4119563" y="1981200"/>
                        <a:pt x="3936683" y="1981200"/>
                      </a:cubicBezTo>
                      <a:lnTo>
                        <a:pt x="330137" y="1981200"/>
                      </a:lnTo>
                      <a:cubicBezTo>
                        <a:pt x="147828" y="1981200"/>
                        <a:pt x="0" y="1833563"/>
                        <a:pt x="0" y="1650683"/>
                      </a:cubicBezTo>
                      <a:cubicBezTo>
                        <a:pt x="0" y="739140"/>
                        <a:pt x="738854" y="0"/>
                        <a:pt x="1650683" y="0"/>
                      </a:cubicBezTo>
                      <a:close/>
                    </a:path>
                  </a:pathLst>
                </a:custGeom>
                <a:grpFill/>
                <a:ln w="9525" cap="flat">
                  <a:noFill/>
                  <a:prstDash val="solid"/>
                  <a:miter/>
                </a:ln>
              </p:spPr>
              <p:txBody>
                <a:bodyPr rtlCol="0" anchor="ctr"/>
                <a:lstStyle/>
                <a:p>
                  <a:pPr>
                    <a:defRPr/>
                  </a:pPr>
                  <a:endParaRPr lang="en-AU" kern="0">
                    <a:solidFill>
                      <a:srgbClr val="000000"/>
                    </a:solidFill>
                    <a:latin typeface="Calibri" panose="020F0502020204030204"/>
                  </a:endParaRPr>
                </a:p>
              </p:txBody>
            </p:sp>
          </p:grpSp>
        </p:grpSp>
        <p:grpSp>
          <p:nvGrpSpPr>
            <p:cNvPr id="10" name="Group 9">
              <a:extLst>
                <a:ext uri="{FF2B5EF4-FFF2-40B4-BE49-F238E27FC236}">
                  <a16:creationId xmlns:a16="http://schemas.microsoft.com/office/drawing/2014/main" id="{F8E0237D-151B-457E-A489-E91599664B7A}"/>
                </a:ext>
              </a:extLst>
            </p:cNvPr>
            <p:cNvGrpSpPr/>
            <p:nvPr/>
          </p:nvGrpSpPr>
          <p:grpSpPr>
            <a:xfrm flipH="1">
              <a:off x="6395413" y="978388"/>
              <a:ext cx="2059980" cy="4558356"/>
              <a:chOff x="3636242" y="1015186"/>
              <a:chExt cx="2059980" cy="4558356"/>
            </a:xfrm>
            <a:solidFill>
              <a:schemeClr val="accent1"/>
            </a:solidFill>
          </p:grpSpPr>
          <p:grpSp>
            <p:nvGrpSpPr>
              <p:cNvPr id="11" name="Group 10">
                <a:extLst>
                  <a:ext uri="{FF2B5EF4-FFF2-40B4-BE49-F238E27FC236}">
                    <a16:creationId xmlns:a16="http://schemas.microsoft.com/office/drawing/2014/main" id="{F25B6FCB-9BDD-476B-8DC1-3F441D65CAA5}"/>
                  </a:ext>
                </a:extLst>
              </p:cNvPr>
              <p:cNvGrpSpPr/>
              <p:nvPr/>
            </p:nvGrpSpPr>
            <p:grpSpPr>
              <a:xfrm>
                <a:off x="4787636" y="4596707"/>
                <a:ext cx="908586" cy="976835"/>
                <a:chOff x="4501530" y="4373782"/>
                <a:chExt cx="908586" cy="976835"/>
              </a:xfrm>
              <a:grpFill/>
            </p:grpSpPr>
            <p:sp>
              <p:nvSpPr>
                <p:cNvPr id="18" name="Freeform: Shape 17">
                  <a:extLst>
                    <a:ext uri="{FF2B5EF4-FFF2-40B4-BE49-F238E27FC236}">
                      <a16:creationId xmlns:a16="http://schemas.microsoft.com/office/drawing/2014/main" id="{506679D3-39CC-4ADF-AACC-BC74E5DCD159}"/>
                    </a:ext>
                  </a:extLst>
                </p:cNvPr>
                <p:cNvSpPr/>
                <p:nvPr/>
              </p:nvSpPr>
              <p:spPr>
                <a:xfrm>
                  <a:off x="4696227" y="4373782"/>
                  <a:ext cx="519192" cy="519192"/>
                </a:xfrm>
                <a:custGeom>
                  <a:avLst/>
                  <a:gdLst>
                    <a:gd name="connsiteX0" fmla="*/ 1219200 w 2438400"/>
                    <a:gd name="connsiteY0" fmla="*/ 0 h 2438400"/>
                    <a:gd name="connsiteX1" fmla="*/ 2438400 w 2438400"/>
                    <a:gd name="connsiteY1" fmla="*/ 1219200 h 2438400"/>
                    <a:gd name="connsiteX2" fmla="*/ 1219200 w 2438400"/>
                    <a:gd name="connsiteY2" fmla="*/ 2438400 h 2438400"/>
                    <a:gd name="connsiteX3" fmla="*/ 0 w 2438400"/>
                    <a:gd name="connsiteY3" fmla="*/ 1219200 h 2438400"/>
                    <a:gd name="connsiteX4" fmla="*/ 1219200 w 2438400"/>
                    <a:gd name="connsiteY4" fmla="*/ 0 h 24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2438400">
                      <a:moveTo>
                        <a:pt x="1219200" y="0"/>
                      </a:moveTo>
                      <a:cubicBezTo>
                        <a:pt x="1892618" y="0"/>
                        <a:pt x="2438400" y="545878"/>
                        <a:pt x="2438400" y="1219200"/>
                      </a:cubicBezTo>
                      <a:cubicBezTo>
                        <a:pt x="2438400" y="1892522"/>
                        <a:pt x="1892618" y="2438400"/>
                        <a:pt x="1219200" y="2438400"/>
                      </a:cubicBezTo>
                      <a:cubicBezTo>
                        <a:pt x="545783" y="2438400"/>
                        <a:pt x="0" y="1892522"/>
                        <a:pt x="0" y="1219200"/>
                      </a:cubicBezTo>
                      <a:cubicBezTo>
                        <a:pt x="0" y="545878"/>
                        <a:pt x="545783" y="0"/>
                        <a:pt x="1219200" y="0"/>
                      </a:cubicBezTo>
                      <a:close/>
                    </a:path>
                  </a:pathLst>
                </a:custGeom>
                <a:grpFill/>
                <a:ln w="9525" cap="flat">
                  <a:noFill/>
                  <a:prstDash val="solid"/>
                  <a:miter/>
                </a:ln>
              </p:spPr>
              <p:txBody>
                <a:bodyPr rtlCol="0" anchor="ctr"/>
                <a:lstStyle/>
                <a:p>
                  <a:pPr>
                    <a:defRPr/>
                  </a:pPr>
                  <a:endParaRPr lang="en-AU" kern="0">
                    <a:solidFill>
                      <a:srgbClr val="000000"/>
                    </a:solidFill>
                    <a:latin typeface="Calibri" panose="020F0502020204030204"/>
                  </a:endParaRPr>
                </a:p>
              </p:txBody>
            </p:sp>
            <p:sp>
              <p:nvSpPr>
                <p:cNvPr id="19" name="Freeform: Shape 18">
                  <a:extLst>
                    <a:ext uri="{FF2B5EF4-FFF2-40B4-BE49-F238E27FC236}">
                      <a16:creationId xmlns:a16="http://schemas.microsoft.com/office/drawing/2014/main" id="{1DFCBE60-CDA0-42D1-9846-F95BC361A807}"/>
                    </a:ext>
                  </a:extLst>
                </p:cNvPr>
                <p:cNvSpPr/>
                <p:nvPr/>
              </p:nvSpPr>
              <p:spPr>
                <a:xfrm>
                  <a:off x="4501530" y="4928773"/>
                  <a:ext cx="908586" cy="421844"/>
                </a:xfrm>
                <a:custGeom>
                  <a:avLst/>
                  <a:gdLst>
                    <a:gd name="connsiteX0" fmla="*/ 1650683 w 4267200"/>
                    <a:gd name="connsiteY0" fmla="*/ 0 h 1981200"/>
                    <a:gd name="connsiteX1" fmla="*/ 2616518 w 4267200"/>
                    <a:gd name="connsiteY1" fmla="*/ 0 h 1981200"/>
                    <a:gd name="connsiteX2" fmla="*/ 4267200 w 4267200"/>
                    <a:gd name="connsiteY2" fmla="*/ 1650683 h 1981200"/>
                    <a:gd name="connsiteX3" fmla="*/ 3936683 w 4267200"/>
                    <a:gd name="connsiteY3" fmla="*/ 1981200 h 1981200"/>
                    <a:gd name="connsiteX4" fmla="*/ 330137 w 4267200"/>
                    <a:gd name="connsiteY4" fmla="*/ 1981200 h 1981200"/>
                    <a:gd name="connsiteX5" fmla="*/ 0 w 4267200"/>
                    <a:gd name="connsiteY5" fmla="*/ 1650683 h 1981200"/>
                    <a:gd name="connsiteX6" fmla="*/ 1650683 w 4267200"/>
                    <a:gd name="connsiteY6" fmla="*/ 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7200" h="1981200">
                      <a:moveTo>
                        <a:pt x="1650683" y="0"/>
                      </a:moveTo>
                      <a:lnTo>
                        <a:pt x="2616518" y="0"/>
                      </a:lnTo>
                      <a:cubicBezTo>
                        <a:pt x="3528060" y="0"/>
                        <a:pt x="4267200" y="739140"/>
                        <a:pt x="4267200" y="1650683"/>
                      </a:cubicBezTo>
                      <a:cubicBezTo>
                        <a:pt x="4267200" y="1833563"/>
                        <a:pt x="4119563" y="1981200"/>
                        <a:pt x="3936683" y="1981200"/>
                      </a:cubicBezTo>
                      <a:lnTo>
                        <a:pt x="330137" y="1981200"/>
                      </a:lnTo>
                      <a:cubicBezTo>
                        <a:pt x="147828" y="1981200"/>
                        <a:pt x="0" y="1833563"/>
                        <a:pt x="0" y="1650683"/>
                      </a:cubicBezTo>
                      <a:cubicBezTo>
                        <a:pt x="0" y="739140"/>
                        <a:pt x="738854" y="0"/>
                        <a:pt x="1650683" y="0"/>
                      </a:cubicBezTo>
                      <a:close/>
                    </a:path>
                  </a:pathLst>
                </a:custGeom>
                <a:grpFill/>
                <a:ln w="9525" cap="flat">
                  <a:noFill/>
                  <a:prstDash val="solid"/>
                  <a:miter/>
                </a:ln>
              </p:spPr>
              <p:txBody>
                <a:bodyPr rtlCol="0" anchor="ctr"/>
                <a:lstStyle/>
                <a:p>
                  <a:pPr>
                    <a:defRPr/>
                  </a:pPr>
                  <a:endParaRPr lang="en-AU" kern="0">
                    <a:solidFill>
                      <a:srgbClr val="000000"/>
                    </a:solidFill>
                    <a:latin typeface="Calibri" panose="020F0502020204030204"/>
                  </a:endParaRPr>
                </a:p>
              </p:txBody>
            </p:sp>
          </p:grpSp>
          <p:grpSp>
            <p:nvGrpSpPr>
              <p:cNvPr id="12" name="Group 11">
                <a:extLst>
                  <a:ext uri="{FF2B5EF4-FFF2-40B4-BE49-F238E27FC236}">
                    <a16:creationId xmlns:a16="http://schemas.microsoft.com/office/drawing/2014/main" id="{417D5172-4EC2-4475-8DCF-E723F82DADE6}"/>
                  </a:ext>
                </a:extLst>
              </p:cNvPr>
              <p:cNvGrpSpPr/>
              <p:nvPr/>
            </p:nvGrpSpPr>
            <p:grpSpPr>
              <a:xfrm>
                <a:off x="3636242" y="2769148"/>
                <a:ext cx="908586" cy="976835"/>
                <a:chOff x="4501530" y="4373782"/>
                <a:chExt cx="908586" cy="976835"/>
              </a:xfrm>
              <a:grpFill/>
            </p:grpSpPr>
            <p:sp>
              <p:nvSpPr>
                <p:cNvPr id="16" name="Freeform: Shape 15">
                  <a:extLst>
                    <a:ext uri="{FF2B5EF4-FFF2-40B4-BE49-F238E27FC236}">
                      <a16:creationId xmlns:a16="http://schemas.microsoft.com/office/drawing/2014/main" id="{37FE0F25-FCA5-4159-BCC7-CCF62DF4F4C7}"/>
                    </a:ext>
                  </a:extLst>
                </p:cNvPr>
                <p:cNvSpPr/>
                <p:nvPr/>
              </p:nvSpPr>
              <p:spPr>
                <a:xfrm>
                  <a:off x="4696227" y="4373782"/>
                  <a:ext cx="519192" cy="519192"/>
                </a:xfrm>
                <a:custGeom>
                  <a:avLst/>
                  <a:gdLst>
                    <a:gd name="connsiteX0" fmla="*/ 1219200 w 2438400"/>
                    <a:gd name="connsiteY0" fmla="*/ 0 h 2438400"/>
                    <a:gd name="connsiteX1" fmla="*/ 2438400 w 2438400"/>
                    <a:gd name="connsiteY1" fmla="*/ 1219200 h 2438400"/>
                    <a:gd name="connsiteX2" fmla="*/ 1219200 w 2438400"/>
                    <a:gd name="connsiteY2" fmla="*/ 2438400 h 2438400"/>
                    <a:gd name="connsiteX3" fmla="*/ 0 w 2438400"/>
                    <a:gd name="connsiteY3" fmla="*/ 1219200 h 2438400"/>
                    <a:gd name="connsiteX4" fmla="*/ 1219200 w 2438400"/>
                    <a:gd name="connsiteY4" fmla="*/ 0 h 24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2438400">
                      <a:moveTo>
                        <a:pt x="1219200" y="0"/>
                      </a:moveTo>
                      <a:cubicBezTo>
                        <a:pt x="1892618" y="0"/>
                        <a:pt x="2438400" y="545878"/>
                        <a:pt x="2438400" y="1219200"/>
                      </a:cubicBezTo>
                      <a:cubicBezTo>
                        <a:pt x="2438400" y="1892522"/>
                        <a:pt x="1892618" y="2438400"/>
                        <a:pt x="1219200" y="2438400"/>
                      </a:cubicBezTo>
                      <a:cubicBezTo>
                        <a:pt x="545783" y="2438400"/>
                        <a:pt x="0" y="1892522"/>
                        <a:pt x="0" y="1219200"/>
                      </a:cubicBezTo>
                      <a:cubicBezTo>
                        <a:pt x="0" y="545878"/>
                        <a:pt x="545783" y="0"/>
                        <a:pt x="1219200" y="0"/>
                      </a:cubicBezTo>
                      <a:close/>
                    </a:path>
                  </a:pathLst>
                </a:custGeom>
                <a:grpFill/>
                <a:ln w="9525" cap="flat">
                  <a:noFill/>
                  <a:prstDash val="solid"/>
                  <a:miter/>
                </a:ln>
              </p:spPr>
              <p:txBody>
                <a:bodyPr rtlCol="0" anchor="ctr"/>
                <a:lstStyle/>
                <a:p>
                  <a:pPr>
                    <a:defRPr/>
                  </a:pPr>
                  <a:endParaRPr lang="en-AU" kern="0">
                    <a:solidFill>
                      <a:srgbClr val="000000"/>
                    </a:solidFill>
                    <a:latin typeface="Calibri" panose="020F0502020204030204"/>
                  </a:endParaRPr>
                </a:p>
              </p:txBody>
            </p:sp>
            <p:sp>
              <p:nvSpPr>
                <p:cNvPr id="17" name="Freeform: Shape 16">
                  <a:extLst>
                    <a:ext uri="{FF2B5EF4-FFF2-40B4-BE49-F238E27FC236}">
                      <a16:creationId xmlns:a16="http://schemas.microsoft.com/office/drawing/2014/main" id="{5CD8F2EF-42F1-4B31-97E5-C968DD815D70}"/>
                    </a:ext>
                  </a:extLst>
                </p:cNvPr>
                <p:cNvSpPr/>
                <p:nvPr/>
              </p:nvSpPr>
              <p:spPr>
                <a:xfrm>
                  <a:off x="4501530" y="4928773"/>
                  <a:ext cx="908586" cy="421844"/>
                </a:xfrm>
                <a:custGeom>
                  <a:avLst/>
                  <a:gdLst>
                    <a:gd name="connsiteX0" fmla="*/ 1650683 w 4267200"/>
                    <a:gd name="connsiteY0" fmla="*/ 0 h 1981200"/>
                    <a:gd name="connsiteX1" fmla="*/ 2616518 w 4267200"/>
                    <a:gd name="connsiteY1" fmla="*/ 0 h 1981200"/>
                    <a:gd name="connsiteX2" fmla="*/ 4267200 w 4267200"/>
                    <a:gd name="connsiteY2" fmla="*/ 1650683 h 1981200"/>
                    <a:gd name="connsiteX3" fmla="*/ 3936683 w 4267200"/>
                    <a:gd name="connsiteY3" fmla="*/ 1981200 h 1981200"/>
                    <a:gd name="connsiteX4" fmla="*/ 330137 w 4267200"/>
                    <a:gd name="connsiteY4" fmla="*/ 1981200 h 1981200"/>
                    <a:gd name="connsiteX5" fmla="*/ 0 w 4267200"/>
                    <a:gd name="connsiteY5" fmla="*/ 1650683 h 1981200"/>
                    <a:gd name="connsiteX6" fmla="*/ 1650683 w 4267200"/>
                    <a:gd name="connsiteY6" fmla="*/ 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7200" h="1981200">
                      <a:moveTo>
                        <a:pt x="1650683" y="0"/>
                      </a:moveTo>
                      <a:lnTo>
                        <a:pt x="2616518" y="0"/>
                      </a:lnTo>
                      <a:cubicBezTo>
                        <a:pt x="3528060" y="0"/>
                        <a:pt x="4267200" y="739140"/>
                        <a:pt x="4267200" y="1650683"/>
                      </a:cubicBezTo>
                      <a:cubicBezTo>
                        <a:pt x="4267200" y="1833563"/>
                        <a:pt x="4119563" y="1981200"/>
                        <a:pt x="3936683" y="1981200"/>
                      </a:cubicBezTo>
                      <a:lnTo>
                        <a:pt x="330137" y="1981200"/>
                      </a:lnTo>
                      <a:cubicBezTo>
                        <a:pt x="147828" y="1981200"/>
                        <a:pt x="0" y="1833563"/>
                        <a:pt x="0" y="1650683"/>
                      </a:cubicBezTo>
                      <a:cubicBezTo>
                        <a:pt x="0" y="739140"/>
                        <a:pt x="738854" y="0"/>
                        <a:pt x="1650683" y="0"/>
                      </a:cubicBezTo>
                      <a:close/>
                    </a:path>
                  </a:pathLst>
                </a:custGeom>
                <a:grpFill/>
                <a:ln w="9525" cap="flat">
                  <a:noFill/>
                  <a:prstDash val="solid"/>
                  <a:miter/>
                </a:ln>
              </p:spPr>
              <p:txBody>
                <a:bodyPr rtlCol="0" anchor="ctr"/>
                <a:lstStyle/>
                <a:p>
                  <a:pPr>
                    <a:defRPr/>
                  </a:pPr>
                  <a:endParaRPr lang="en-AU" kern="0">
                    <a:solidFill>
                      <a:srgbClr val="000000"/>
                    </a:solidFill>
                    <a:latin typeface="Calibri" panose="020F0502020204030204"/>
                  </a:endParaRPr>
                </a:p>
              </p:txBody>
            </p:sp>
          </p:grpSp>
          <p:grpSp>
            <p:nvGrpSpPr>
              <p:cNvPr id="13" name="Group 12">
                <a:extLst>
                  <a:ext uri="{FF2B5EF4-FFF2-40B4-BE49-F238E27FC236}">
                    <a16:creationId xmlns:a16="http://schemas.microsoft.com/office/drawing/2014/main" id="{D3CD61D1-E7FF-4123-A44F-23185DCBE483}"/>
                  </a:ext>
                </a:extLst>
              </p:cNvPr>
              <p:cNvGrpSpPr/>
              <p:nvPr/>
            </p:nvGrpSpPr>
            <p:grpSpPr>
              <a:xfrm>
                <a:off x="4592939" y="1015186"/>
                <a:ext cx="908586" cy="976835"/>
                <a:chOff x="4501530" y="4373782"/>
                <a:chExt cx="908586" cy="976835"/>
              </a:xfrm>
              <a:grpFill/>
            </p:grpSpPr>
            <p:sp>
              <p:nvSpPr>
                <p:cNvPr id="14" name="Freeform: Shape 13">
                  <a:extLst>
                    <a:ext uri="{FF2B5EF4-FFF2-40B4-BE49-F238E27FC236}">
                      <a16:creationId xmlns:a16="http://schemas.microsoft.com/office/drawing/2014/main" id="{F76C4CCA-051F-4E64-A7BC-D2B4EAD11417}"/>
                    </a:ext>
                  </a:extLst>
                </p:cNvPr>
                <p:cNvSpPr/>
                <p:nvPr/>
              </p:nvSpPr>
              <p:spPr>
                <a:xfrm>
                  <a:off x="4696227" y="4373782"/>
                  <a:ext cx="519192" cy="519192"/>
                </a:xfrm>
                <a:custGeom>
                  <a:avLst/>
                  <a:gdLst>
                    <a:gd name="connsiteX0" fmla="*/ 1219200 w 2438400"/>
                    <a:gd name="connsiteY0" fmla="*/ 0 h 2438400"/>
                    <a:gd name="connsiteX1" fmla="*/ 2438400 w 2438400"/>
                    <a:gd name="connsiteY1" fmla="*/ 1219200 h 2438400"/>
                    <a:gd name="connsiteX2" fmla="*/ 1219200 w 2438400"/>
                    <a:gd name="connsiteY2" fmla="*/ 2438400 h 2438400"/>
                    <a:gd name="connsiteX3" fmla="*/ 0 w 2438400"/>
                    <a:gd name="connsiteY3" fmla="*/ 1219200 h 2438400"/>
                    <a:gd name="connsiteX4" fmla="*/ 1219200 w 2438400"/>
                    <a:gd name="connsiteY4" fmla="*/ 0 h 24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2438400">
                      <a:moveTo>
                        <a:pt x="1219200" y="0"/>
                      </a:moveTo>
                      <a:cubicBezTo>
                        <a:pt x="1892618" y="0"/>
                        <a:pt x="2438400" y="545878"/>
                        <a:pt x="2438400" y="1219200"/>
                      </a:cubicBezTo>
                      <a:cubicBezTo>
                        <a:pt x="2438400" y="1892522"/>
                        <a:pt x="1892618" y="2438400"/>
                        <a:pt x="1219200" y="2438400"/>
                      </a:cubicBezTo>
                      <a:cubicBezTo>
                        <a:pt x="545783" y="2438400"/>
                        <a:pt x="0" y="1892522"/>
                        <a:pt x="0" y="1219200"/>
                      </a:cubicBezTo>
                      <a:cubicBezTo>
                        <a:pt x="0" y="545878"/>
                        <a:pt x="545783" y="0"/>
                        <a:pt x="1219200" y="0"/>
                      </a:cubicBezTo>
                      <a:close/>
                    </a:path>
                  </a:pathLst>
                </a:custGeom>
                <a:grpFill/>
                <a:ln w="9525" cap="flat">
                  <a:noFill/>
                  <a:prstDash val="solid"/>
                  <a:miter/>
                </a:ln>
              </p:spPr>
              <p:txBody>
                <a:bodyPr rtlCol="0" anchor="ctr"/>
                <a:lstStyle/>
                <a:p>
                  <a:pPr>
                    <a:defRPr/>
                  </a:pPr>
                  <a:endParaRPr lang="en-AU" kern="0">
                    <a:solidFill>
                      <a:srgbClr val="000000"/>
                    </a:solidFill>
                    <a:latin typeface="Calibri" panose="020F0502020204030204"/>
                  </a:endParaRPr>
                </a:p>
              </p:txBody>
            </p:sp>
            <p:sp>
              <p:nvSpPr>
                <p:cNvPr id="15" name="Freeform: Shape 14">
                  <a:extLst>
                    <a:ext uri="{FF2B5EF4-FFF2-40B4-BE49-F238E27FC236}">
                      <a16:creationId xmlns:a16="http://schemas.microsoft.com/office/drawing/2014/main" id="{1EA40E70-21E5-4D77-9C46-A6AA21EBC5EB}"/>
                    </a:ext>
                  </a:extLst>
                </p:cNvPr>
                <p:cNvSpPr/>
                <p:nvPr/>
              </p:nvSpPr>
              <p:spPr>
                <a:xfrm>
                  <a:off x="4501530" y="4928773"/>
                  <a:ext cx="908586" cy="421844"/>
                </a:xfrm>
                <a:custGeom>
                  <a:avLst/>
                  <a:gdLst>
                    <a:gd name="connsiteX0" fmla="*/ 1650683 w 4267200"/>
                    <a:gd name="connsiteY0" fmla="*/ 0 h 1981200"/>
                    <a:gd name="connsiteX1" fmla="*/ 2616518 w 4267200"/>
                    <a:gd name="connsiteY1" fmla="*/ 0 h 1981200"/>
                    <a:gd name="connsiteX2" fmla="*/ 4267200 w 4267200"/>
                    <a:gd name="connsiteY2" fmla="*/ 1650683 h 1981200"/>
                    <a:gd name="connsiteX3" fmla="*/ 3936683 w 4267200"/>
                    <a:gd name="connsiteY3" fmla="*/ 1981200 h 1981200"/>
                    <a:gd name="connsiteX4" fmla="*/ 330137 w 4267200"/>
                    <a:gd name="connsiteY4" fmla="*/ 1981200 h 1981200"/>
                    <a:gd name="connsiteX5" fmla="*/ 0 w 4267200"/>
                    <a:gd name="connsiteY5" fmla="*/ 1650683 h 1981200"/>
                    <a:gd name="connsiteX6" fmla="*/ 1650683 w 4267200"/>
                    <a:gd name="connsiteY6" fmla="*/ 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7200" h="1981200">
                      <a:moveTo>
                        <a:pt x="1650683" y="0"/>
                      </a:moveTo>
                      <a:lnTo>
                        <a:pt x="2616518" y="0"/>
                      </a:lnTo>
                      <a:cubicBezTo>
                        <a:pt x="3528060" y="0"/>
                        <a:pt x="4267200" y="739140"/>
                        <a:pt x="4267200" y="1650683"/>
                      </a:cubicBezTo>
                      <a:cubicBezTo>
                        <a:pt x="4267200" y="1833563"/>
                        <a:pt x="4119563" y="1981200"/>
                        <a:pt x="3936683" y="1981200"/>
                      </a:cubicBezTo>
                      <a:lnTo>
                        <a:pt x="330137" y="1981200"/>
                      </a:lnTo>
                      <a:cubicBezTo>
                        <a:pt x="147828" y="1981200"/>
                        <a:pt x="0" y="1833563"/>
                        <a:pt x="0" y="1650683"/>
                      </a:cubicBezTo>
                      <a:cubicBezTo>
                        <a:pt x="0" y="739140"/>
                        <a:pt x="738854" y="0"/>
                        <a:pt x="1650683" y="0"/>
                      </a:cubicBezTo>
                      <a:close/>
                    </a:path>
                  </a:pathLst>
                </a:custGeom>
                <a:grpFill/>
                <a:ln w="9525" cap="flat">
                  <a:noFill/>
                  <a:prstDash val="solid"/>
                  <a:miter/>
                </a:ln>
              </p:spPr>
              <p:txBody>
                <a:bodyPr rtlCol="0" anchor="ctr"/>
                <a:lstStyle/>
                <a:p>
                  <a:pPr>
                    <a:defRPr/>
                  </a:pPr>
                  <a:endParaRPr lang="en-AU" kern="0">
                    <a:solidFill>
                      <a:srgbClr val="000000"/>
                    </a:solidFill>
                    <a:latin typeface="Calibri" panose="020F0502020204030204"/>
                  </a:endParaRPr>
                </a:p>
              </p:txBody>
            </p:sp>
          </p:grpSp>
        </p:grpSp>
      </p:grpSp>
      <p:grpSp>
        <p:nvGrpSpPr>
          <p:cNvPr id="29" name="Group 28">
            <a:extLst>
              <a:ext uri="{FF2B5EF4-FFF2-40B4-BE49-F238E27FC236}">
                <a16:creationId xmlns:a16="http://schemas.microsoft.com/office/drawing/2014/main" id="{D1FBDB11-4337-4A67-B6F9-8807AD526152}"/>
              </a:ext>
            </a:extLst>
          </p:cNvPr>
          <p:cNvGrpSpPr/>
          <p:nvPr/>
        </p:nvGrpSpPr>
        <p:grpSpPr>
          <a:xfrm>
            <a:off x="9130992" y="5446938"/>
            <a:ext cx="478800" cy="421200"/>
            <a:chOff x="5485339" y="3024831"/>
            <a:chExt cx="478800" cy="421200"/>
          </a:xfrm>
        </p:grpSpPr>
        <p:grpSp>
          <p:nvGrpSpPr>
            <p:cNvPr id="30" name="Group 29">
              <a:extLst>
                <a:ext uri="{FF2B5EF4-FFF2-40B4-BE49-F238E27FC236}">
                  <a16:creationId xmlns:a16="http://schemas.microsoft.com/office/drawing/2014/main" id="{59F4458F-F337-4271-A604-D890B5C6E355}"/>
                </a:ext>
              </a:extLst>
            </p:cNvPr>
            <p:cNvGrpSpPr/>
            <p:nvPr/>
          </p:nvGrpSpPr>
          <p:grpSpPr>
            <a:xfrm>
              <a:off x="5485339" y="3024831"/>
              <a:ext cx="478800" cy="421200"/>
              <a:chOff x="5717245" y="4356092"/>
              <a:chExt cx="478800" cy="421200"/>
            </a:xfrm>
          </p:grpSpPr>
          <p:sp>
            <p:nvSpPr>
              <p:cNvPr id="32" name="Rectangle: Rounded Corners 31">
                <a:extLst>
                  <a:ext uri="{FF2B5EF4-FFF2-40B4-BE49-F238E27FC236}">
                    <a16:creationId xmlns:a16="http://schemas.microsoft.com/office/drawing/2014/main" id="{32692290-E899-4BC3-93C1-61B5D5E1E0BE}"/>
                  </a:ext>
                </a:extLst>
              </p:cNvPr>
              <p:cNvSpPr/>
              <p:nvPr/>
            </p:nvSpPr>
            <p:spPr>
              <a:xfrm>
                <a:off x="5717245" y="4356092"/>
                <a:ext cx="478800" cy="421200"/>
              </a:xfrm>
              <a:prstGeom prst="roundRect">
                <a:avLst>
                  <a:gd name="adj" fmla="val 9804"/>
                </a:avLst>
              </a:prstGeom>
              <a:solidFill>
                <a:sysClr val="window" lastClr="FFFFFF"/>
              </a:solidFill>
              <a:ln w="28575" cap="flat" cmpd="sng" algn="ctr">
                <a:solidFill>
                  <a:srgbClr val="444444"/>
                </a:solidFill>
                <a:prstDash val="solid"/>
                <a:miter lim="800000"/>
              </a:ln>
              <a:effectLst/>
            </p:spPr>
            <p:txBody>
              <a:bodyPr wrap="square" rtlCol="0" anchor="ctr">
                <a:noAutofit/>
              </a:bodyPr>
              <a:lstStyle/>
              <a:p>
                <a:pPr algn="ctr">
                  <a:defRPr/>
                </a:pPr>
                <a:endParaRPr lang="en-AU" kern="0">
                  <a:solidFill>
                    <a:prstClr val="white"/>
                  </a:solidFill>
                  <a:latin typeface="Calibri" panose="020F0502020204030204"/>
                </a:endParaRPr>
              </a:p>
            </p:txBody>
          </p:sp>
          <p:cxnSp>
            <p:nvCxnSpPr>
              <p:cNvPr id="33" name="Straight Connector 32">
                <a:extLst>
                  <a:ext uri="{FF2B5EF4-FFF2-40B4-BE49-F238E27FC236}">
                    <a16:creationId xmlns:a16="http://schemas.microsoft.com/office/drawing/2014/main" id="{616CD37E-8341-47EB-BEF3-A99AC55F888A}"/>
                  </a:ext>
                </a:extLst>
              </p:cNvPr>
              <p:cNvCxnSpPr/>
              <p:nvPr/>
            </p:nvCxnSpPr>
            <p:spPr>
              <a:xfrm>
                <a:off x="5717245" y="4444969"/>
                <a:ext cx="478800" cy="0"/>
              </a:xfrm>
              <a:prstGeom prst="line">
                <a:avLst/>
              </a:prstGeom>
              <a:solidFill>
                <a:sysClr val="window" lastClr="FFFFFF"/>
              </a:solidFill>
              <a:ln w="28575" cap="flat" cmpd="sng" algn="ctr">
                <a:solidFill>
                  <a:srgbClr val="444444"/>
                </a:solidFill>
                <a:prstDash val="solid"/>
                <a:miter lim="800000"/>
              </a:ln>
              <a:effectLst/>
            </p:spPr>
          </p:cxnSp>
          <p:cxnSp>
            <p:nvCxnSpPr>
              <p:cNvPr id="34" name="Straight Connector 33">
                <a:extLst>
                  <a:ext uri="{FF2B5EF4-FFF2-40B4-BE49-F238E27FC236}">
                    <a16:creationId xmlns:a16="http://schemas.microsoft.com/office/drawing/2014/main" id="{D9CB12BE-9B38-4C37-A796-A91FFA59F68D}"/>
                  </a:ext>
                </a:extLst>
              </p:cNvPr>
              <p:cNvCxnSpPr>
                <a:cxnSpLocks/>
              </p:cNvCxnSpPr>
              <p:nvPr/>
            </p:nvCxnSpPr>
            <p:spPr>
              <a:xfrm flipV="1">
                <a:off x="5805941" y="4359117"/>
                <a:ext cx="0" cy="72000"/>
              </a:xfrm>
              <a:prstGeom prst="line">
                <a:avLst/>
              </a:prstGeom>
              <a:solidFill>
                <a:sysClr val="window" lastClr="FFFFFF"/>
              </a:solidFill>
              <a:ln w="28575" cap="flat" cmpd="sng" algn="ctr">
                <a:solidFill>
                  <a:srgbClr val="444444"/>
                </a:solidFill>
                <a:prstDash val="solid"/>
                <a:miter lim="800000"/>
              </a:ln>
              <a:effectLst/>
            </p:spPr>
          </p:cxnSp>
        </p:grpSp>
        <p:pic>
          <p:nvPicPr>
            <p:cNvPr id="31" name="Graphic 30">
              <a:extLst>
                <a:ext uri="{FF2B5EF4-FFF2-40B4-BE49-F238E27FC236}">
                  <a16:creationId xmlns:a16="http://schemas.microsoft.com/office/drawing/2014/main" id="{3635288F-7DBE-4102-BEFE-C61DABFECA2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20728" y="3169612"/>
              <a:ext cx="208834" cy="208834"/>
            </a:xfrm>
            <a:prstGeom prst="rect">
              <a:avLst/>
            </a:prstGeom>
          </p:spPr>
        </p:pic>
      </p:grpSp>
      <p:grpSp>
        <p:nvGrpSpPr>
          <p:cNvPr id="35" name="Group 34">
            <a:extLst>
              <a:ext uri="{FF2B5EF4-FFF2-40B4-BE49-F238E27FC236}">
                <a16:creationId xmlns:a16="http://schemas.microsoft.com/office/drawing/2014/main" id="{4C2AA103-EEDC-49B4-A075-272BD39561BD}"/>
              </a:ext>
            </a:extLst>
          </p:cNvPr>
          <p:cNvGrpSpPr/>
          <p:nvPr/>
        </p:nvGrpSpPr>
        <p:grpSpPr>
          <a:xfrm>
            <a:off x="358223" y="5496407"/>
            <a:ext cx="478800" cy="421200"/>
            <a:chOff x="5485339" y="3024831"/>
            <a:chExt cx="478800" cy="421200"/>
          </a:xfrm>
        </p:grpSpPr>
        <p:grpSp>
          <p:nvGrpSpPr>
            <p:cNvPr id="36" name="Group 35">
              <a:extLst>
                <a:ext uri="{FF2B5EF4-FFF2-40B4-BE49-F238E27FC236}">
                  <a16:creationId xmlns:a16="http://schemas.microsoft.com/office/drawing/2014/main" id="{6D1A16F3-5B81-4885-97B0-67293678AF40}"/>
                </a:ext>
              </a:extLst>
            </p:cNvPr>
            <p:cNvGrpSpPr/>
            <p:nvPr/>
          </p:nvGrpSpPr>
          <p:grpSpPr>
            <a:xfrm>
              <a:off x="5485339" y="3024831"/>
              <a:ext cx="478800" cy="421200"/>
              <a:chOff x="5717245" y="4356092"/>
              <a:chExt cx="478800" cy="421200"/>
            </a:xfrm>
          </p:grpSpPr>
          <p:sp>
            <p:nvSpPr>
              <p:cNvPr id="38" name="Rectangle: Rounded Corners 37">
                <a:extLst>
                  <a:ext uri="{FF2B5EF4-FFF2-40B4-BE49-F238E27FC236}">
                    <a16:creationId xmlns:a16="http://schemas.microsoft.com/office/drawing/2014/main" id="{30AF7F1B-88B5-4F7E-9C1A-35E5630C9FB0}"/>
                  </a:ext>
                </a:extLst>
              </p:cNvPr>
              <p:cNvSpPr/>
              <p:nvPr/>
            </p:nvSpPr>
            <p:spPr>
              <a:xfrm>
                <a:off x="5717245" y="4356092"/>
                <a:ext cx="478800" cy="421200"/>
              </a:xfrm>
              <a:prstGeom prst="roundRect">
                <a:avLst>
                  <a:gd name="adj" fmla="val 9804"/>
                </a:avLst>
              </a:prstGeom>
              <a:solidFill>
                <a:sysClr val="window" lastClr="FFFFFF"/>
              </a:solidFill>
              <a:ln w="28575" cap="flat" cmpd="sng" algn="ctr">
                <a:solidFill>
                  <a:srgbClr val="444444"/>
                </a:solidFill>
                <a:prstDash val="solid"/>
                <a:miter lim="800000"/>
              </a:ln>
              <a:effectLst/>
            </p:spPr>
            <p:txBody>
              <a:bodyPr wrap="square" rtlCol="0" anchor="ctr">
                <a:noAutofit/>
              </a:bodyPr>
              <a:lstStyle/>
              <a:p>
                <a:pPr algn="ctr">
                  <a:defRPr/>
                </a:pPr>
                <a:endParaRPr lang="en-AU" kern="0">
                  <a:solidFill>
                    <a:prstClr val="white"/>
                  </a:solidFill>
                  <a:latin typeface="Calibri" panose="020F0502020204030204"/>
                </a:endParaRPr>
              </a:p>
            </p:txBody>
          </p:sp>
          <p:cxnSp>
            <p:nvCxnSpPr>
              <p:cNvPr id="39" name="Straight Connector 38">
                <a:extLst>
                  <a:ext uri="{FF2B5EF4-FFF2-40B4-BE49-F238E27FC236}">
                    <a16:creationId xmlns:a16="http://schemas.microsoft.com/office/drawing/2014/main" id="{EB52004D-BF0B-4B50-9646-F5E5573BCB89}"/>
                  </a:ext>
                </a:extLst>
              </p:cNvPr>
              <p:cNvCxnSpPr/>
              <p:nvPr/>
            </p:nvCxnSpPr>
            <p:spPr>
              <a:xfrm>
                <a:off x="5717245" y="4444969"/>
                <a:ext cx="478800" cy="0"/>
              </a:xfrm>
              <a:prstGeom prst="line">
                <a:avLst/>
              </a:prstGeom>
              <a:solidFill>
                <a:sysClr val="window" lastClr="FFFFFF"/>
              </a:solidFill>
              <a:ln w="28575" cap="flat" cmpd="sng" algn="ctr">
                <a:solidFill>
                  <a:srgbClr val="444444"/>
                </a:solidFill>
                <a:prstDash val="solid"/>
                <a:miter lim="800000"/>
              </a:ln>
              <a:effectLst/>
            </p:spPr>
          </p:cxnSp>
          <p:cxnSp>
            <p:nvCxnSpPr>
              <p:cNvPr id="40" name="Straight Connector 39">
                <a:extLst>
                  <a:ext uri="{FF2B5EF4-FFF2-40B4-BE49-F238E27FC236}">
                    <a16:creationId xmlns:a16="http://schemas.microsoft.com/office/drawing/2014/main" id="{C4D9E5FF-9B0B-4A10-90EE-676E16A8282F}"/>
                  </a:ext>
                </a:extLst>
              </p:cNvPr>
              <p:cNvCxnSpPr>
                <a:cxnSpLocks/>
              </p:cNvCxnSpPr>
              <p:nvPr/>
            </p:nvCxnSpPr>
            <p:spPr>
              <a:xfrm flipV="1">
                <a:off x="5805941" y="4359117"/>
                <a:ext cx="0" cy="72000"/>
              </a:xfrm>
              <a:prstGeom prst="line">
                <a:avLst/>
              </a:prstGeom>
              <a:solidFill>
                <a:sysClr val="window" lastClr="FFFFFF"/>
              </a:solidFill>
              <a:ln w="28575" cap="flat" cmpd="sng" algn="ctr">
                <a:solidFill>
                  <a:srgbClr val="444444"/>
                </a:solidFill>
                <a:prstDash val="solid"/>
                <a:miter lim="800000"/>
              </a:ln>
              <a:effectLst/>
            </p:spPr>
          </p:cxnSp>
        </p:grpSp>
        <p:pic>
          <p:nvPicPr>
            <p:cNvPr id="37" name="Graphic 36">
              <a:extLst>
                <a:ext uri="{FF2B5EF4-FFF2-40B4-BE49-F238E27FC236}">
                  <a16:creationId xmlns:a16="http://schemas.microsoft.com/office/drawing/2014/main" id="{56B307D7-0019-4C1E-8B25-68CBDCC9755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20728" y="3169612"/>
              <a:ext cx="208834" cy="208834"/>
            </a:xfrm>
            <a:prstGeom prst="rect">
              <a:avLst/>
            </a:prstGeom>
          </p:spPr>
        </p:pic>
      </p:grpSp>
      <p:grpSp>
        <p:nvGrpSpPr>
          <p:cNvPr id="41" name="Group 40">
            <a:extLst>
              <a:ext uri="{FF2B5EF4-FFF2-40B4-BE49-F238E27FC236}">
                <a16:creationId xmlns:a16="http://schemas.microsoft.com/office/drawing/2014/main" id="{2AB6CE57-F828-4298-BAEF-B304E8C62798}"/>
              </a:ext>
            </a:extLst>
          </p:cNvPr>
          <p:cNvGrpSpPr/>
          <p:nvPr/>
        </p:nvGrpSpPr>
        <p:grpSpPr>
          <a:xfrm>
            <a:off x="1252449" y="2788993"/>
            <a:ext cx="1900800" cy="1663200"/>
            <a:chOff x="6404431" y="2715714"/>
            <a:chExt cx="1900800" cy="1663200"/>
          </a:xfrm>
        </p:grpSpPr>
        <p:grpSp>
          <p:nvGrpSpPr>
            <p:cNvPr id="42" name="Group 41">
              <a:extLst>
                <a:ext uri="{FF2B5EF4-FFF2-40B4-BE49-F238E27FC236}">
                  <a16:creationId xmlns:a16="http://schemas.microsoft.com/office/drawing/2014/main" id="{9C85C252-F0DF-4908-8D6E-A965CFCB5759}"/>
                </a:ext>
              </a:extLst>
            </p:cNvPr>
            <p:cNvGrpSpPr/>
            <p:nvPr/>
          </p:nvGrpSpPr>
          <p:grpSpPr>
            <a:xfrm>
              <a:off x="6404431" y="2715714"/>
              <a:ext cx="1900800" cy="1663200"/>
              <a:chOff x="6494528" y="2690708"/>
              <a:chExt cx="1900800" cy="1663200"/>
            </a:xfrm>
          </p:grpSpPr>
          <p:sp>
            <p:nvSpPr>
              <p:cNvPr id="44" name="Rectangle: Rounded Corners 43">
                <a:extLst>
                  <a:ext uri="{FF2B5EF4-FFF2-40B4-BE49-F238E27FC236}">
                    <a16:creationId xmlns:a16="http://schemas.microsoft.com/office/drawing/2014/main" id="{7C42862B-40BD-44F2-B62E-844DAE834834}"/>
                  </a:ext>
                </a:extLst>
              </p:cNvPr>
              <p:cNvSpPr/>
              <p:nvPr/>
            </p:nvSpPr>
            <p:spPr>
              <a:xfrm>
                <a:off x="6494528" y="2690708"/>
                <a:ext cx="1900800" cy="1663200"/>
              </a:xfrm>
              <a:prstGeom prst="roundRect">
                <a:avLst>
                  <a:gd name="adj" fmla="val 5857"/>
                </a:avLst>
              </a:prstGeom>
              <a:solidFill>
                <a:sysClr val="window" lastClr="FFFFFF"/>
              </a:solidFill>
              <a:ln w="28575" cap="flat" cmpd="sng" algn="ctr">
                <a:solidFill>
                  <a:srgbClr val="444444"/>
                </a:solidFill>
                <a:prstDash val="solid"/>
                <a:miter lim="800000"/>
              </a:ln>
              <a:effectLst/>
            </p:spPr>
            <p:txBody>
              <a:bodyPr wrap="square" rtlCol="0" anchor="ctr">
                <a:noAutofit/>
              </a:bodyPr>
              <a:lstStyle/>
              <a:p>
                <a:pPr algn="ctr">
                  <a:defRPr/>
                </a:pPr>
                <a:endParaRPr lang="en-AU" kern="0">
                  <a:solidFill>
                    <a:prstClr val="white"/>
                  </a:solidFill>
                  <a:latin typeface="Calibri" panose="020F0502020204030204"/>
                </a:endParaRPr>
              </a:p>
            </p:txBody>
          </p:sp>
          <p:cxnSp>
            <p:nvCxnSpPr>
              <p:cNvPr id="45" name="Straight Connector 44">
                <a:extLst>
                  <a:ext uri="{FF2B5EF4-FFF2-40B4-BE49-F238E27FC236}">
                    <a16:creationId xmlns:a16="http://schemas.microsoft.com/office/drawing/2014/main" id="{B79C6F1C-2999-431A-9AE7-04E9697FEF82}"/>
                  </a:ext>
                </a:extLst>
              </p:cNvPr>
              <p:cNvCxnSpPr/>
              <p:nvPr/>
            </p:nvCxnSpPr>
            <p:spPr>
              <a:xfrm>
                <a:off x="6494528" y="2844083"/>
                <a:ext cx="1900800" cy="0"/>
              </a:xfrm>
              <a:prstGeom prst="line">
                <a:avLst/>
              </a:prstGeom>
              <a:solidFill>
                <a:sysClr val="window" lastClr="FFFFFF"/>
              </a:solidFill>
              <a:ln w="28575" cap="flat" cmpd="sng" algn="ctr">
                <a:solidFill>
                  <a:srgbClr val="444444"/>
                </a:solidFill>
                <a:prstDash val="solid"/>
                <a:miter lim="800000"/>
              </a:ln>
              <a:effectLst/>
            </p:spPr>
          </p:cxnSp>
          <p:cxnSp>
            <p:nvCxnSpPr>
              <p:cNvPr id="46" name="Straight Connector 45">
                <a:extLst>
                  <a:ext uri="{FF2B5EF4-FFF2-40B4-BE49-F238E27FC236}">
                    <a16:creationId xmlns:a16="http://schemas.microsoft.com/office/drawing/2014/main" id="{1E4A5BB2-2C46-4291-8B8F-99C11F22E417}"/>
                  </a:ext>
                </a:extLst>
              </p:cNvPr>
              <p:cNvCxnSpPr>
                <a:cxnSpLocks/>
              </p:cNvCxnSpPr>
              <p:nvPr/>
            </p:nvCxnSpPr>
            <p:spPr>
              <a:xfrm flipV="1">
                <a:off x="6660245" y="2702653"/>
                <a:ext cx="0" cy="144000"/>
              </a:xfrm>
              <a:prstGeom prst="line">
                <a:avLst/>
              </a:prstGeom>
              <a:solidFill>
                <a:sysClr val="window" lastClr="FFFFFF"/>
              </a:solidFill>
              <a:ln w="28575" cap="flat" cmpd="sng" algn="ctr">
                <a:solidFill>
                  <a:srgbClr val="444444"/>
                </a:solidFill>
                <a:prstDash val="solid"/>
                <a:miter lim="800000"/>
              </a:ln>
              <a:effectLst/>
            </p:spPr>
          </p:cxnSp>
        </p:grpSp>
        <p:sp>
          <p:nvSpPr>
            <p:cNvPr id="43" name="Rectangle: Rounded Corners 42">
              <a:extLst>
                <a:ext uri="{FF2B5EF4-FFF2-40B4-BE49-F238E27FC236}">
                  <a16:creationId xmlns:a16="http://schemas.microsoft.com/office/drawing/2014/main" id="{3186FD8E-945E-4D66-8B84-4C05406995CF}"/>
                </a:ext>
              </a:extLst>
            </p:cNvPr>
            <p:cNvSpPr/>
            <p:nvPr/>
          </p:nvSpPr>
          <p:spPr>
            <a:xfrm>
              <a:off x="6585772" y="3094207"/>
              <a:ext cx="1538118" cy="1003955"/>
            </a:xfrm>
            <a:prstGeom prst="roundRect">
              <a:avLst>
                <a:gd name="adj" fmla="val 5715"/>
              </a:avLst>
            </a:prstGeom>
            <a:solidFill>
              <a:srgbClr val="E6E5DE"/>
            </a:solidFill>
            <a:ln w="3175" cap="flat" cmpd="sng" algn="ctr">
              <a:noFill/>
              <a:prstDash val="solid"/>
              <a:miter lim="800000"/>
            </a:ln>
            <a:effectLst/>
          </p:spPr>
          <p:txBody>
            <a:bodyPr rtlCol="0" anchor="ctr"/>
            <a:lstStyle/>
            <a:p>
              <a:pPr algn="ctr">
                <a:defRPr/>
              </a:pPr>
              <a:endParaRPr lang="en-AU" kern="0">
                <a:solidFill>
                  <a:prstClr val="white"/>
                </a:solidFill>
                <a:latin typeface="Calibri" panose="020F0502020204030204"/>
              </a:endParaRPr>
            </a:p>
          </p:txBody>
        </p:sp>
      </p:grpSp>
      <p:grpSp>
        <p:nvGrpSpPr>
          <p:cNvPr id="47" name="Group 46">
            <a:extLst>
              <a:ext uri="{FF2B5EF4-FFF2-40B4-BE49-F238E27FC236}">
                <a16:creationId xmlns:a16="http://schemas.microsoft.com/office/drawing/2014/main" id="{D706FF9E-03C8-489E-BD37-FA8CEF11EFDA}"/>
              </a:ext>
            </a:extLst>
          </p:cNvPr>
          <p:cNvGrpSpPr/>
          <p:nvPr/>
        </p:nvGrpSpPr>
        <p:grpSpPr>
          <a:xfrm>
            <a:off x="9851292" y="455677"/>
            <a:ext cx="1278877" cy="1119017"/>
            <a:chOff x="6404431" y="2715714"/>
            <a:chExt cx="1900800" cy="1663200"/>
          </a:xfrm>
        </p:grpSpPr>
        <p:grpSp>
          <p:nvGrpSpPr>
            <p:cNvPr id="48" name="Group 47">
              <a:extLst>
                <a:ext uri="{FF2B5EF4-FFF2-40B4-BE49-F238E27FC236}">
                  <a16:creationId xmlns:a16="http://schemas.microsoft.com/office/drawing/2014/main" id="{CC43BEDD-B651-45B4-A2CC-28C3D63E9A5F}"/>
                </a:ext>
              </a:extLst>
            </p:cNvPr>
            <p:cNvGrpSpPr/>
            <p:nvPr/>
          </p:nvGrpSpPr>
          <p:grpSpPr>
            <a:xfrm>
              <a:off x="6404431" y="2715714"/>
              <a:ext cx="1900800" cy="1663200"/>
              <a:chOff x="6494528" y="2690708"/>
              <a:chExt cx="1900800" cy="1663200"/>
            </a:xfrm>
          </p:grpSpPr>
          <p:sp>
            <p:nvSpPr>
              <p:cNvPr id="50" name="Rectangle: Rounded Corners 49">
                <a:extLst>
                  <a:ext uri="{FF2B5EF4-FFF2-40B4-BE49-F238E27FC236}">
                    <a16:creationId xmlns:a16="http://schemas.microsoft.com/office/drawing/2014/main" id="{3E815D82-696F-413B-9092-07BD0DADF23D}"/>
                  </a:ext>
                </a:extLst>
              </p:cNvPr>
              <p:cNvSpPr/>
              <p:nvPr/>
            </p:nvSpPr>
            <p:spPr>
              <a:xfrm>
                <a:off x="6494528" y="2690708"/>
                <a:ext cx="1900800" cy="1663200"/>
              </a:xfrm>
              <a:prstGeom prst="roundRect">
                <a:avLst>
                  <a:gd name="adj" fmla="val 5857"/>
                </a:avLst>
              </a:prstGeom>
              <a:solidFill>
                <a:sysClr val="window" lastClr="FFFFFF"/>
              </a:solidFill>
              <a:ln w="28575" cap="flat" cmpd="sng" algn="ctr">
                <a:solidFill>
                  <a:srgbClr val="444444"/>
                </a:solidFill>
                <a:prstDash val="solid"/>
                <a:miter lim="800000"/>
              </a:ln>
              <a:effectLst/>
            </p:spPr>
            <p:txBody>
              <a:bodyPr wrap="square" rtlCol="0" anchor="ctr">
                <a:noAutofit/>
              </a:bodyPr>
              <a:lstStyle/>
              <a:p>
                <a:pPr algn="ctr">
                  <a:defRPr/>
                </a:pPr>
                <a:endParaRPr lang="en-AU" kern="0">
                  <a:solidFill>
                    <a:prstClr val="white"/>
                  </a:solidFill>
                  <a:latin typeface="Calibri" panose="020F0502020204030204"/>
                </a:endParaRPr>
              </a:p>
            </p:txBody>
          </p:sp>
          <p:cxnSp>
            <p:nvCxnSpPr>
              <p:cNvPr id="51" name="Straight Connector 50">
                <a:extLst>
                  <a:ext uri="{FF2B5EF4-FFF2-40B4-BE49-F238E27FC236}">
                    <a16:creationId xmlns:a16="http://schemas.microsoft.com/office/drawing/2014/main" id="{59986BDC-D9A0-4EE5-AA93-DA2A7EB51EA9}"/>
                  </a:ext>
                </a:extLst>
              </p:cNvPr>
              <p:cNvCxnSpPr/>
              <p:nvPr/>
            </p:nvCxnSpPr>
            <p:spPr>
              <a:xfrm>
                <a:off x="6494528" y="2844083"/>
                <a:ext cx="1900800" cy="0"/>
              </a:xfrm>
              <a:prstGeom prst="line">
                <a:avLst/>
              </a:prstGeom>
              <a:solidFill>
                <a:sysClr val="window" lastClr="FFFFFF"/>
              </a:solidFill>
              <a:ln w="28575" cap="flat" cmpd="sng" algn="ctr">
                <a:solidFill>
                  <a:srgbClr val="444444"/>
                </a:solidFill>
                <a:prstDash val="solid"/>
                <a:miter lim="800000"/>
              </a:ln>
              <a:effectLst/>
            </p:spPr>
          </p:cxnSp>
          <p:cxnSp>
            <p:nvCxnSpPr>
              <p:cNvPr id="52" name="Straight Connector 51">
                <a:extLst>
                  <a:ext uri="{FF2B5EF4-FFF2-40B4-BE49-F238E27FC236}">
                    <a16:creationId xmlns:a16="http://schemas.microsoft.com/office/drawing/2014/main" id="{B6BFB15C-61AB-4BBB-8FF9-482E2E112ADC}"/>
                  </a:ext>
                </a:extLst>
              </p:cNvPr>
              <p:cNvCxnSpPr>
                <a:cxnSpLocks/>
              </p:cNvCxnSpPr>
              <p:nvPr/>
            </p:nvCxnSpPr>
            <p:spPr>
              <a:xfrm flipV="1">
                <a:off x="6660245" y="2702653"/>
                <a:ext cx="0" cy="144000"/>
              </a:xfrm>
              <a:prstGeom prst="line">
                <a:avLst/>
              </a:prstGeom>
              <a:solidFill>
                <a:sysClr val="window" lastClr="FFFFFF"/>
              </a:solidFill>
              <a:ln w="28575" cap="flat" cmpd="sng" algn="ctr">
                <a:solidFill>
                  <a:srgbClr val="444444"/>
                </a:solidFill>
                <a:prstDash val="solid"/>
                <a:miter lim="800000"/>
              </a:ln>
              <a:effectLst/>
            </p:spPr>
          </p:cxnSp>
        </p:grpSp>
        <p:sp>
          <p:nvSpPr>
            <p:cNvPr id="49" name="Rectangle: Rounded Corners 48">
              <a:extLst>
                <a:ext uri="{FF2B5EF4-FFF2-40B4-BE49-F238E27FC236}">
                  <a16:creationId xmlns:a16="http://schemas.microsoft.com/office/drawing/2014/main" id="{EA9E62C2-887E-499F-B739-8404DD10445C}"/>
                </a:ext>
              </a:extLst>
            </p:cNvPr>
            <p:cNvSpPr/>
            <p:nvPr/>
          </p:nvSpPr>
          <p:spPr>
            <a:xfrm>
              <a:off x="6585772" y="3094207"/>
              <a:ext cx="1538118" cy="1003955"/>
            </a:xfrm>
            <a:prstGeom prst="roundRect">
              <a:avLst>
                <a:gd name="adj" fmla="val 5715"/>
              </a:avLst>
            </a:prstGeom>
            <a:solidFill>
              <a:srgbClr val="E6E5DE"/>
            </a:solidFill>
            <a:ln w="3175" cap="flat" cmpd="sng" algn="ctr">
              <a:noFill/>
              <a:prstDash val="solid"/>
              <a:miter lim="800000"/>
            </a:ln>
            <a:effectLst/>
          </p:spPr>
          <p:txBody>
            <a:bodyPr rtlCol="0" anchor="ctr"/>
            <a:lstStyle/>
            <a:p>
              <a:pPr algn="ctr">
                <a:defRPr/>
              </a:pPr>
              <a:endParaRPr lang="en-AU" kern="0">
                <a:solidFill>
                  <a:prstClr val="white"/>
                </a:solidFill>
                <a:latin typeface="Calibri" panose="020F0502020204030204"/>
              </a:endParaRPr>
            </a:p>
          </p:txBody>
        </p:sp>
      </p:grpSp>
      <p:grpSp>
        <p:nvGrpSpPr>
          <p:cNvPr id="53" name="Group 52">
            <a:extLst>
              <a:ext uri="{FF2B5EF4-FFF2-40B4-BE49-F238E27FC236}">
                <a16:creationId xmlns:a16="http://schemas.microsoft.com/office/drawing/2014/main" id="{E5EEB3C0-0C79-4B63-ABAF-6B02E65A1914}"/>
              </a:ext>
            </a:extLst>
          </p:cNvPr>
          <p:cNvGrpSpPr/>
          <p:nvPr/>
        </p:nvGrpSpPr>
        <p:grpSpPr>
          <a:xfrm>
            <a:off x="2478401" y="818261"/>
            <a:ext cx="572688" cy="561413"/>
            <a:chOff x="2433919" y="1873224"/>
            <a:chExt cx="640422" cy="600744"/>
          </a:xfrm>
        </p:grpSpPr>
        <p:sp>
          <p:nvSpPr>
            <p:cNvPr id="54" name="Rectangle: Rounded Corners 53">
              <a:extLst>
                <a:ext uri="{FF2B5EF4-FFF2-40B4-BE49-F238E27FC236}">
                  <a16:creationId xmlns:a16="http://schemas.microsoft.com/office/drawing/2014/main" id="{36B5C58D-8F16-4CAB-91EC-27C6F2CE155D}"/>
                </a:ext>
              </a:extLst>
            </p:cNvPr>
            <p:cNvSpPr/>
            <p:nvPr/>
          </p:nvSpPr>
          <p:spPr>
            <a:xfrm>
              <a:off x="2433919" y="1873224"/>
              <a:ext cx="640422" cy="600744"/>
            </a:xfrm>
            <a:prstGeom prst="roundRect">
              <a:avLst>
                <a:gd name="adj" fmla="val 5715"/>
              </a:avLst>
            </a:prstGeom>
            <a:solidFill>
              <a:srgbClr val="E6E5DE"/>
            </a:solidFill>
            <a:ln w="3175" cap="flat" cmpd="sng" algn="ctr">
              <a:noFill/>
              <a:prstDash val="solid"/>
              <a:miter lim="800000"/>
            </a:ln>
            <a:effectLst/>
          </p:spPr>
          <p:txBody>
            <a:bodyPr rtlCol="0" anchor="ctr"/>
            <a:lstStyle/>
            <a:p>
              <a:pPr algn="ctr">
                <a:defRPr/>
              </a:pPr>
              <a:endParaRPr lang="en-AU" kern="0">
                <a:solidFill>
                  <a:prstClr val="white"/>
                </a:solidFill>
                <a:latin typeface="Calibri" panose="020F0502020204030204"/>
              </a:endParaRPr>
            </a:p>
          </p:txBody>
        </p:sp>
        <p:pic>
          <p:nvPicPr>
            <p:cNvPr id="55" name="Graphic 54">
              <a:extLst>
                <a:ext uri="{FF2B5EF4-FFF2-40B4-BE49-F238E27FC236}">
                  <a16:creationId xmlns:a16="http://schemas.microsoft.com/office/drawing/2014/main" id="{8F446A23-0B7F-427E-BA80-93AF4B09980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1119" y="1977346"/>
              <a:ext cx="458496" cy="407552"/>
            </a:xfrm>
            <a:prstGeom prst="rect">
              <a:avLst/>
            </a:prstGeom>
          </p:spPr>
        </p:pic>
      </p:grpSp>
      <p:grpSp>
        <p:nvGrpSpPr>
          <p:cNvPr id="56" name="Group 55">
            <a:extLst>
              <a:ext uri="{FF2B5EF4-FFF2-40B4-BE49-F238E27FC236}">
                <a16:creationId xmlns:a16="http://schemas.microsoft.com/office/drawing/2014/main" id="{0AB56CF5-E903-473F-82C9-098C58BCF797}"/>
              </a:ext>
            </a:extLst>
          </p:cNvPr>
          <p:cNvGrpSpPr/>
          <p:nvPr/>
        </p:nvGrpSpPr>
        <p:grpSpPr>
          <a:xfrm>
            <a:off x="9993706" y="4073901"/>
            <a:ext cx="926021" cy="907790"/>
            <a:chOff x="2433919" y="1873224"/>
            <a:chExt cx="640422" cy="600744"/>
          </a:xfrm>
        </p:grpSpPr>
        <p:sp>
          <p:nvSpPr>
            <p:cNvPr id="57" name="Rectangle: Rounded Corners 56">
              <a:extLst>
                <a:ext uri="{FF2B5EF4-FFF2-40B4-BE49-F238E27FC236}">
                  <a16:creationId xmlns:a16="http://schemas.microsoft.com/office/drawing/2014/main" id="{D5D9CC62-67F6-469D-AEB1-E79F90265CCF}"/>
                </a:ext>
              </a:extLst>
            </p:cNvPr>
            <p:cNvSpPr/>
            <p:nvPr/>
          </p:nvSpPr>
          <p:spPr>
            <a:xfrm>
              <a:off x="2433919" y="1873224"/>
              <a:ext cx="640422" cy="600744"/>
            </a:xfrm>
            <a:prstGeom prst="roundRect">
              <a:avLst>
                <a:gd name="adj" fmla="val 5715"/>
              </a:avLst>
            </a:prstGeom>
            <a:solidFill>
              <a:srgbClr val="E6E5DE"/>
            </a:solidFill>
            <a:ln w="3175" cap="flat" cmpd="sng" algn="ctr">
              <a:noFill/>
              <a:prstDash val="solid"/>
              <a:miter lim="800000"/>
            </a:ln>
            <a:effectLst/>
          </p:spPr>
          <p:txBody>
            <a:bodyPr rtlCol="0" anchor="ctr"/>
            <a:lstStyle/>
            <a:p>
              <a:pPr algn="ctr">
                <a:defRPr/>
              </a:pPr>
              <a:endParaRPr lang="en-AU" kern="0">
                <a:solidFill>
                  <a:prstClr val="white"/>
                </a:solidFill>
                <a:latin typeface="Calibri" panose="020F0502020204030204"/>
              </a:endParaRPr>
            </a:p>
          </p:txBody>
        </p:sp>
        <p:pic>
          <p:nvPicPr>
            <p:cNvPr id="58" name="Graphic 57">
              <a:extLst>
                <a:ext uri="{FF2B5EF4-FFF2-40B4-BE49-F238E27FC236}">
                  <a16:creationId xmlns:a16="http://schemas.microsoft.com/office/drawing/2014/main" id="{1A7DFAF2-1E24-4DA4-ABDB-E9855C90B3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1119" y="1977346"/>
              <a:ext cx="458496" cy="407552"/>
            </a:xfrm>
            <a:prstGeom prst="rect">
              <a:avLst/>
            </a:prstGeom>
          </p:spPr>
        </p:pic>
      </p:grpSp>
      <p:grpSp>
        <p:nvGrpSpPr>
          <p:cNvPr id="59" name="Group 58">
            <a:extLst>
              <a:ext uri="{FF2B5EF4-FFF2-40B4-BE49-F238E27FC236}">
                <a16:creationId xmlns:a16="http://schemas.microsoft.com/office/drawing/2014/main" id="{52DE7021-49D9-4B47-BFEE-31A0605B24F1}"/>
              </a:ext>
            </a:extLst>
          </p:cNvPr>
          <p:cNvGrpSpPr/>
          <p:nvPr/>
        </p:nvGrpSpPr>
        <p:grpSpPr>
          <a:xfrm>
            <a:off x="1418135" y="1465042"/>
            <a:ext cx="526979" cy="526979"/>
            <a:chOff x="3803495" y="3271446"/>
            <a:chExt cx="250622" cy="250622"/>
          </a:xfrm>
        </p:grpSpPr>
        <p:sp>
          <p:nvSpPr>
            <p:cNvPr id="60" name="Oval 59">
              <a:extLst>
                <a:ext uri="{FF2B5EF4-FFF2-40B4-BE49-F238E27FC236}">
                  <a16:creationId xmlns:a16="http://schemas.microsoft.com/office/drawing/2014/main" id="{BA8A0F6E-4D9C-4CD3-9D89-0D575C4D0173}"/>
                </a:ext>
              </a:extLst>
            </p:cNvPr>
            <p:cNvSpPr/>
            <p:nvPr/>
          </p:nvSpPr>
          <p:spPr>
            <a:xfrm rot="1800000">
              <a:off x="3803495" y="3271446"/>
              <a:ext cx="250622" cy="250622"/>
            </a:xfrm>
            <a:prstGeom prst="ellipse">
              <a:avLst/>
            </a:prstGeom>
            <a:solidFill>
              <a:sysClr val="window" lastClr="FFFFFF"/>
            </a:solidFill>
            <a:ln w="12700" cap="flat" cmpd="sng" algn="ctr">
              <a:solidFill>
                <a:srgbClr val="444444"/>
              </a:solidFill>
              <a:prstDash val="solid"/>
              <a:miter lim="800000"/>
            </a:ln>
            <a:effectLst/>
          </p:spPr>
          <p:txBody>
            <a:bodyPr rtlCol="0" anchor="ctr"/>
            <a:lstStyle/>
            <a:p>
              <a:pPr algn="ctr">
                <a:defRPr/>
              </a:pPr>
              <a:endParaRPr lang="en-AU" kern="0">
                <a:solidFill>
                  <a:prstClr val="white"/>
                </a:solidFill>
                <a:latin typeface="Calibri" panose="020F0502020204030204"/>
              </a:endParaRPr>
            </a:p>
          </p:txBody>
        </p:sp>
        <p:pic>
          <p:nvPicPr>
            <p:cNvPr id="61" name="Graphic 60">
              <a:extLst>
                <a:ext uri="{FF2B5EF4-FFF2-40B4-BE49-F238E27FC236}">
                  <a16:creationId xmlns:a16="http://schemas.microsoft.com/office/drawing/2014/main" id="{FD1826D9-31A2-487A-BAF4-4E22575BE55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00000">
              <a:off x="3843391" y="3311343"/>
              <a:ext cx="170830" cy="170830"/>
            </a:xfrm>
            <a:prstGeom prst="rect">
              <a:avLst/>
            </a:prstGeom>
          </p:spPr>
        </p:pic>
      </p:grpSp>
      <p:grpSp>
        <p:nvGrpSpPr>
          <p:cNvPr id="62" name="Group 61">
            <a:extLst>
              <a:ext uri="{FF2B5EF4-FFF2-40B4-BE49-F238E27FC236}">
                <a16:creationId xmlns:a16="http://schemas.microsoft.com/office/drawing/2014/main" id="{5EEACCC3-7C02-4EF4-B2E0-8A6FD3A01D85}"/>
              </a:ext>
            </a:extLst>
          </p:cNvPr>
          <p:cNvGrpSpPr/>
          <p:nvPr/>
        </p:nvGrpSpPr>
        <p:grpSpPr>
          <a:xfrm>
            <a:off x="8055658" y="367216"/>
            <a:ext cx="527274" cy="527274"/>
            <a:chOff x="3803495" y="3271446"/>
            <a:chExt cx="250622" cy="250622"/>
          </a:xfrm>
        </p:grpSpPr>
        <p:sp>
          <p:nvSpPr>
            <p:cNvPr id="63" name="Oval 62">
              <a:extLst>
                <a:ext uri="{FF2B5EF4-FFF2-40B4-BE49-F238E27FC236}">
                  <a16:creationId xmlns:a16="http://schemas.microsoft.com/office/drawing/2014/main" id="{458BF4FC-6E9E-4021-8705-5CEA97E1C357}"/>
                </a:ext>
              </a:extLst>
            </p:cNvPr>
            <p:cNvSpPr/>
            <p:nvPr/>
          </p:nvSpPr>
          <p:spPr>
            <a:xfrm rot="1800000">
              <a:off x="3803495" y="3271446"/>
              <a:ext cx="250622" cy="250622"/>
            </a:xfrm>
            <a:prstGeom prst="ellipse">
              <a:avLst/>
            </a:prstGeom>
            <a:solidFill>
              <a:sysClr val="window" lastClr="FFFFFF"/>
            </a:solidFill>
            <a:ln w="12700" cap="flat" cmpd="sng" algn="ctr">
              <a:solidFill>
                <a:srgbClr val="444444"/>
              </a:solidFill>
              <a:prstDash val="solid"/>
              <a:miter lim="800000"/>
            </a:ln>
            <a:effectLst/>
          </p:spPr>
          <p:txBody>
            <a:bodyPr rtlCol="0" anchor="ctr"/>
            <a:lstStyle/>
            <a:p>
              <a:pPr algn="ctr">
                <a:defRPr/>
              </a:pPr>
              <a:endParaRPr lang="en-AU" kern="0">
                <a:solidFill>
                  <a:prstClr val="white"/>
                </a:solidFill>
                <a:latin typeface="Calibri" panose="020F0502020204030204"/>
              </a:endParaRPr>
            </a:p>
          </p:txBody>
        </p:sp>
        <p:pic>
          <p:nvPicPr>
            <p:cNvPr id="64" name="Graphic 63">
              <a:extLst>
                <a:ext uri="{FF2B5EF4-FFF2-40B4-BE49-F238E27FC236}">
                  <a16:creationId xmlns:a16="http://schemas.microsoft.com/office/drawing/2014/main" id="{01A9DB43-A026-460F-9A1A-2E6DCE6DEA5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00000">
              <a:off x="3843391" y="3311343"/>
              <a:ext cx="170830" cy="170830"/>
            </a:xfrm>
            <a:prstGeom prst="rect">
              <a:avLst/>
            </a:prstGeom>
          </p:spPr>
        </p:pic>
      </p:grpSp>
      <p:grpSp>
        <p:nvGrpSpPr>
          <p:cNvPr id="65" name="Group 64">
            <a:extLst>
              <a:ext uri="{FF2B5EF4-FFF2-40B4-BE49-F238E27FC236}">
                <a16:creationId xmlns:a16="http://schemas.microsoft.com/office/drawing/2014/main" id="{2604A145-44C4-45FD-96E7-DAC263DD5FFF}"/>
              </a:ext>
            </a:extLst>
          </p:cNvPr>
          <p:cNvGrpSpPr/>
          <p:nvPr/>
        </p:nvGrpSpPr>
        <p:grpSpPr>
          <a:xfrm>
            <a:off x="8117318" y="4403276"/>
            <a:ext cx="373585" cy="373585"/>
            <a:chOff x="3803495" y="3271446"/>
            <a:chExt cx="250622" cy="250622"/>
          </a:xfrm>
        </p:grpSpPr>
        <p:sp>
          <p:nvSpPr>
            <p:cNvPr id="66" name="Oval 65">
              <a:extLst>
                <a:ext uri="{FF2B5EF4-FFF2-40B4-BE49-F238E27FC236}">
                  <a16:creationId xmlns:a16="http://schemas.microsoft.com/office/drawing/2014/main" id="{55C9C469-09AD-479E-8EC3-C064A76665F5}"/>
                </a:ext>
              </a:extLst>
            </p:cNvPr>
            <p:cNvSpPr/>
            <p:nvPr/>
          </p:nvSpPr>
          <p:spPr>
            <a:xfrm rot="1800000">
              <a:off x="3803495" y="3271446"/>
              <a:ext cx="250622" cy="250622"/>
            </a:xfrm>
            <a:prstGeom prst="ellipse">
              <a:avLst/>
            </a:prstGeom>
            <a:solidFill>
              <a:sysClr val="window" lastClr="FFFFFF"/>
            </a:solidFill>
            <a:ln w="12700" cap="flat" cmpd="sng" algn="ctr">
              <a:solidFill>
                <a:srgbClr val="444444"/>
              </a:solidFill>
              <a:prstDash val="solid"/>
              <a:miter lim="800000"/>
            </a:ln>
            <a:effectLst/>
          </p:spPr>
          <p:txBody>
            <a:bodyPr rtlCol="0" anchor="ctr"/>
            <a:lstStyle/>
            <a:p>
              <a:pPr algn="ctr">
                <a:defRPr/>
              </a:pPr>
              <a:endParaRPr lang="en-AU" kern="0">
                <a:solidFill>
                  <a:prstClr val="white"/>
                </a:solidFill>
                <a:latin typeface="Calibri" panose="020F0502020204030204"/>
              </a:endParaRPr>
            </a:p>
          </p:txBody>
        </p:sp>
        <p:pic>
          <p:nvPicPr>
            <p:cNvPr id="67" name="Graphic 66">
              <a:extLst>
                <a:ext uri="{FF2B5EF4-FFF2-40B4-BE49-F238E27FC236}">
                  <a16:creationId xmlns:a16="http://schemas.microsoft.com/office/drawing/2014/main" id="{252DAA70-DADA-496B-B21D-6547E361F6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00000">
              <a:off x="3843391" y="3311343"/>
              <a:ext cx="170830" cy="170830"/>
            </a:xfrm>
            <a:prstGeom prst="rect">
              <a:avLst/>
            </a:prstGeom>
          </p:spPr>
        </p:pic>
      </p:grpSp>
      <p:grpSp>
        <p:nvGrpSpPr>
          <p:cNvPr id="68" name="Group 67">
            <a:extLst>
              <a:ext uri="{FF2B5EF4-FFF2-40B4-BE49-F238E27FC236}">
                <a16:creationId xmlns:a16="http://schemas.microsoft.com/office/drawing/2014/main" id="{2522F6B3-896C-4EAC-B19D-642C6A150548}"/>
              </a:ext>
            </a:extLst>
          </p:cNvPr>
          <p:cNvGrpSpPr/>
          <p:nvPr/>
        </p:nvGrpSpPr>
        <p:grpSpPr>
          <a:xfrm>
            <a:off x="5934803" y="5611519"/>
            <a:ext cx="386224" cy="386224"/>
            <a:chOff x="3803495" y="3271446"/>
            <a:chExt cx="250622" cy="250622"/>
          </a:xfrm>
        </p:grpSpPr>
        <p:sp>
          <p:nvSpPr>
            <p:cNvPr id="69" name="Oval 68">
              <a:extLst>
                <a:ext uri="{FF2B5EF4-FFF2-40B4-BE49-F238E27FC236}">
                  <a16:creationId xmlns:a16="http://schemas.microsoft.com/office/drawing/2014/main" id="{D11906CC-C0C0-4BF7-9889-146825E75281}"/>
                </a:ext>
              </a:extLst>
            </p:cNvPr>
            <p:cNvSpPr/>
            <p:nvPr/>
          </p:nvSpPr>
          <p:spPr>
            <a:xfrm rot="1800000">
              <a:off x="3803495" y="3271446"/>
              <a:ext cx="250622" cy="250622"/>
            </a:xfrm>
            <a:prstGeom prst="ellipse">
              <a:avLst/>
            </a:prstGeom>
            <a:solidFill>
              <a:sysClr val="window" lastClr="FFFFFF"/>
            </a:solidFill>
            <a:ln w="12700" cap="flat" cmpd="sng" algn="ctr">
              <a:solidFill>
                <a:srgbClr val="444444"/>
              </a:solidFill>
              <a:prstDash val="solid"/>
              <a:miter lim="800000"/>
            </a:ln>
            <a:effectLst/>
          </p:spPr>
          <p:txBody>
            <a:bodyPr rtlCol="0" anchor="ctr"/>
            <a:lstStyle/>
            <a:p>
              <a:pPr algn="ctr">
                <a:defRPr/>
              </a:pPr>
              <a:endParaRPr lang="en-AU" kern="0">
                <a:solidFill>
                  <a:prstClr val="white"/>
                </a:solidFill>
                <a:latin typeface="Calibri" panose="020F0502020204030204"/>
              </a:endParaRPr>
            </a:p>
          </p:txBody>
        </p:sp>
        <p:pic>
          <p:nvPicPr>
            <p:cNvPr id="70" name="Graphic 69">
              <a:extLst>
                <a:ext uri="{FF2B5EF4-FFF2-40B4-BE49-F238E27FC236}">
                  <a16:creationId xmlns:a16="http://schemas.microsoft.com/office/drawing/2014/main" id="{297D0B37-51B5-436F-B960-6499893D132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00000">
              <a:off x="3843391" y="3311343"/>
              <a:ext cx="170830" cy="170830"/>
            </a:xfrm>
            <a:prstGeom prst="rect">
              <a:avLst/>
            </a:prstGeom>
          </p:spPr>
        </p:pic>
      </p:grpSp>
      <p:pic>
        <p:nvPicPr>
          <p:cNvPr id="71" name="Graphic 70">
            <a:extLst>
              <a:ext uri="{FF2B5EF4-FFF2-40B4-BE49-F238E27FC236}">
                <a16:creationId xmlns:a16="http://schemas.microsoft.com/office/drawing/2014/main" id="{F4A1D00B-FF1E-467D-814F-C4D2EB8B8F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18844" y="1764194"/>
            <a:ext cx="1736871" cy="1522258"/>
          </a:xfrm>
          <a:prstGeom prst="rect">
            <a:avLst/>
          </a:prstGeom>
        </p:spPr>
      </p:pic>
      <p:pic>
        <p:nvPicPr>
          <p:cNvPr id="72" name="Graphic 71">
            <a:extLst>
              <a:ext uri="{FF2B5EF4-FFF2-40B4-BE49-F238E27FC236}">
                <a16:creationId xmlns:a16="http://schemas.microsoft.com/office/drawing/2014/main" id="{D8F6F548-AFAC-4DD3-9AA2-D348A22C15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10293" y="5966264"/>
            <a:ext cx="1438991" cy="1261185"/>
          </a:xfrm>
          <a:prstGeom prst="rect">
            <a:avLst/>
          </a:prstGeom>
        </p:spPr>
      </p:pic>
      <p:pic>
        <p:nvPicPr>
          <p:cNvPr id="73" name="Graphic 72">
            <a:extLst>
              <a:ext uri="{FF2B5EF4-FFF2-40B4-BE49-F238E27FC236}">
                <a16:creationId xmlns:a16="http://schemas.microsoft.com/office/drawing/2014/main" id="{28083E15-BED5-455E-8287-7C1C97CE4F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55053" y="-518084"/>
            <a:ext cx="1438991" cy="1261185"/>
          </a:xfrm>
          <a:prstGeom prst="rect">
            <a:avLst/>
          </a:prstGeom>
        </p:spPr>
      </p:pic>
      <p:grpSp>
        <p:nvGrpSpPr>
          <p:cNvPr id="74" name="Group 73">
            <a:extLst>
              <a:ext uri="{FF2B5EF4-FFF2-40B4-BE49-F238E27FC236}">
                <a16:creationId xmlns:a16="http://schemas.microsoft.com/office/drawing/2014/main" id="{7C9A9ECC-27D1-473F-8AD9-B0B94E1152A6}"/>
              </a:ext>
            </a:extLst>
          </p:cNvPr>
          <p:cNvGrpSpPr/>
          <p:nvPr/>
        </p:nvGrpSpPr>
        <p:grpSpPr>
          <a:xfrm>
            <a:off x="7088554" y="6017577"/>
            <a:ext cx="1278877" cy="1119017"/>
            <a:chOff x="6404431" y="2715714"/>
            <a:chExt cx="1900800" cy="1663200"/>
          </a:xfrm>
        </p:grpSpPr>
        <p:grpSp>
          <p:nvGrpSpPr>
            <p:cNvPr id="75" name="Group 74">
              <a:extLst>
                <a:ext uri="{FF2B5EF4-FFF2-40B4-BE49-F238E27FC236}">
                  <a16:creationId xmlns:a16="http://schemas.microsoft.com/office/drawing/2014/main" id="{7598B74B-335A-42EE-B21D-47D5B9C12C99}"/>
                </a:ext>
              </a:extLst>
            </p:cNvPr>
            <p:cNvGrpSpPr/>
            <p:nvPr/>
          </p:nvGrpSpPr>
          <p:grpSpPr>
            <a:xfrm>
              <a:off x="6404431" y="2715714"/>
              <a:ext cx="1900800" cy="1663200"/>
              <a:chOff x="6494528" y="2690708"/>
              <a:chExt cx="1900800" cy="1663200"/>
            </a:xfrm>
          </p:grpSpPr>
          <p:sp>
            <p:nvSpPr>
              <p:cNvPr id="77" name="Rectangle: Rounded Corners 76">
                <a:extLst>
                  <a:ext uri="{FF2B5EF4-FFF2-40B4-BE49-F238E27FC236}">
                    <a16:creationId xmlns:a16="http://schemas.microsoft.com/office/drawing/2014/main" id="{3F420A0E-4837-487C-9BFF-793EF0D38C67}"/>
                  </a:ext>
                </a:extLst>
              </p:cNvPr>
              <p:cNvSpPr/>
              <p:nvPr/>
            </p:nvSpPr>
            <p:spPr>
              <a:xfrm>
                <a:off x="6494528" y="2690708"/>
                <a:ext cx="1900800" cy="1663200"/>
              </a:xfrm>
              <a:prstGeom prst="roundRect">
                <a:avLst>
                  <a:gd name="adj" fmla="val 5857"/>
                </a:avLst>
              </a:prstGeom>
              <a:solidFill>
                <a:sysClr val="window" lastClr="FFFFFF"/>
              </a:solidFill>
              <a:ln w="28575" cap="flat" cmpd="sng" algn="ctr">
                <a:solidFill>
                  <a:srgbClr val="444444"/>
                </a:solidFill>
                <a:prstDash val="solid"/>
                <a:miter lim="800000"/>
              </a:ln>
              <a:effectLst/>
            </p:spPr>
            <p:txBody>
              <a:bodyPr wrap="square" rtlCol="0" anchor="ctr">
                <a:noAutofit/>
              </a:bodyPr>
              <a:lstStyle/>
              <a:p>
                <a:pPr algn="ctr">
                  <a:defRPr/>
                </a:pPr>
                <a:endParaRPr lang="en-AU" kern="0">
                  <a:solidFill>
                    <a:prstClr val="white"/>
                  </a:solidFill>
                  <a:latin typeface="Calibri" panose="020F0502020204030204"/>
                </a:endParaRPr>
              </a:p>
            </p:txBody>
          </p:sp>
          <p:cxnSp>
            <p:nvCxnSpPr>
              <p:cNvPr id="78" name="Straight Connector 77">
                <a:extLst>
                  <a:ext uri="{FF2B5EF4-FFF2-40B4-BE49-F238E27FC236}">
                    <a16:creationId xmlns:a16="http://schemas.microsoft.com/office/drawing/2014/main" id="{4EADD0BE-2454-4368-B435-CCA9E5386EB1}"/>
                  </a:ext>
                </a:extLst>
              </p:cNvPr>
              <p:cNvCxnSpPr/>
              <p:nvPr/>
            </p:nvCxnSpPr>
            <p:spPr>
              <a:xfrm>
                <a:off x="6494528" y="2844083"/>
                <a:ext cx="1900800" cy="0"/>
              </a:xfrm>
              <a:prstGeom prst="line">
                <a:avLst/>
              </a:prstGeom>
              <a:solidFill>
                <a:sysClr val="window" lastClr="FFFFFF"/>
              </a:solidFill>
              <a:ln w="28575" cap="flat" cmpd="sng" algn="ctr">
                <a:solidFill>
                  <a:srgbClr val="444444"/>
                </a:solidFill>
                <a:prstDash val="solid"/>
                <a:miter lim="800000"/>
              </a:ln>
              <a:effectLst/>
            </p:spPr>
          </p:cxnSp>
          <p:cxnSp>
            <p:nvCxnSpPr>
              <p:cNvPr id="79" name="Straight Connector 78">
                <a:extLst>
                  <a:ext uri="{FF2B5EF4-FFF2-40B4-BE49-F238E27FC236}">
                    <a16:creationId xmlns:a16="http://schemas.microsoft.com/office/drawing/2014/main" id="{5013620E-8227-46B0-B553-A1682FE65C60}"/>
                  </a:ext>
                </a:extLst>
              </p:cNvPr>
              <p:cNvCxnSpPr>
                <a:cxnSpLocks/>
              </p:cNvCxnSpPr>
              <p:nvPr/>
            </p:nvCxnSpPr>
            <p:spPr>
              <a:xfrm flipV="1">
                <a:off x="6660245" y="2702653"/>
                <a:ext cx="0" cy="144000"/>
              </a:xfrm>
              <a:prstGeom prst="line">
                <a:avLst/>
              </a:prstGeom>
              <a:solidFill>
                <a:sysClr val="window" lastClr="FFFFFF"/>
              </a:solidFill>
              <a:ln w="28575" cap="flat" cmpd="sng" algn="ctr">
                <a:solidFill>
                  <a:srgbClr val="444444"/>
                </a:solidFill>
                <a:prstDash val="solid"/>
                <a:miter lim="800000"/>
              </a:ln>
              <a:effectLst/>
            </p:spPr>
          </p:cxnSp>
        </p:grpSp>
        <p:sp>
          <p:nvSpPr>
            <p:cNvPr id="76" name="Rectangle: Rounded Corners 75">
              <a:extLst>
                <a:ext uri="{FF2B5EF4-FFF2-40B4-BE49-F238E27FC236}">
                  <a16:creationId xmlns:a16="http://schemas.microsoft.com/office/drawing/2014/main" id="{D00F647A-EAF9-4600-B2C3-BAB6BCF70599}"/>
                </a:ext>
              </a:extLst>
            </p:cNvPr>
            <p:cNvSpPr/>
            <p:nvPr/>
          </p:nvSpPr>
          <p:spPr>
            <a:xfrm>
              <a:off x="6585772" y="3094207"/>
              <a:ext cx="1538118" cy="1003955"/>
            </a:xfrm>
            <a:prstGeom prst="roundRect">
              <a:avLst>
                <a:gd name="adj" fmla="val 5715"/>
              </a:avLst>
            </a:prstGeom>
            <a:solidFill>
              <a:srgbClr val="E6E5DE"/>
            </a:solidFill>
            <a:ln w="3175" cap="flat" cmpd="sng" algn="ctr">
              <a:noFill/>
              <a:prstDash val="solid"/>
              <a:miter lim="800000"/>
            </a:ln>
            <a:effectLst/>
          </p:spPr>
          <p:txBody>
            <a:bodyPr rtlCol="0" anchor="ctr"/>
            <a:lstStyle/>
            <a:p>
              <a:pPr algn="ctr">
                <a:defRPr/>
              </a:pPr>
              <a:endParaRPr lang="en-AU" kern="0">
                <a:solidFill>
                  <a:prstClr val="white"/>
                </a:solidFill>
                <a:latin typeface="Calibri" panose="020F0502020204030204"/>
              </a:endParaRPr>
            </a:p>
          </p:txBody>
        </p:sp>
      </p:grpSp>
      <p:cxnSp>
        <p:nvCxnSpPr>
          <p:cNvPr id="80" name="Straight Connector 79">
            <a:extLst>
              <a:ext uri="{FF2B5EF4-FFF2-40B4-BE49-F238E27FC236}">
                <a16:creationId xmlns:a16="http://schemas.microsoft.com/office/drawing/2014/main" id="{F61A999F-1041-43E9-9CE0-4562671E35A4}"/>
              </a:ext>
            </a:extLst>
          </p:cNvPr>
          <p:cNvCxnSpPr>
            <a:cxnSpLocks/>
          </p:cNvCxnSpPr>
          <p:nvPr/>
        </p:nvCxnSpPr>
        <p:spPr>
          <a:xfrm flipH="1">
            <a:off x="4319442" y="3617804"/>
            <a:ext cx="1643908" cy="122622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9AB3A1F-4709-46B2-B47C-899241D44197}"/>
              </a:ext>
            </a:extLst>
          </p:cNvPr>
          <p:cNvCxnSpPr>
            <a:cxnSpLocks/>
          </p:cNvCxnSpPr>
          <p:nvPr/>
        </p:nvCxnSpPr>
        <p:spPr>
          <a:xfrm flipH="1" flipV="1">
            <a:off x="1027668" y="827630"/>
            <a:ext cx="4962011" cy="242223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05CFAB9-BAF1-4F53-B6C0-FAFA12C28BF1}"/>
              </a:ext>
            </a:extLst>
          </p:cNvPr>
          <p:cNvCxnSpPr>
            <a:cxnSpLocks/>
            <a:stCxn id="97" idx="1"/>
          </p:cNvCxnSpPr>
          <p:nvPr/>
        </p:nvCxnSpPr>
        <p:spPr>
          <a:xfrm flipH="1">
            <a:off x="6202322" y="2288461"/>
            <a:ext cx="1853336" cy="999879"/>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2D2F344-66B5-4519-B693-3387B3B7A198}"/>
              </a:ext>
            </a:extLst>
          </p:cNvPr>
          <p:cNvCxnSpPr>
            <a:cxnSpLocks/>
            <a:endCxn id="98" idx="2"/>
          </p:cNvCxnSpPr>
          <p:nvPr/>
        </p:nvCxnSpPr>
        <p:spPr>
          <a:xfrm flipH="1" flipV="1">
            <a:off x="8338637" y="2485928"/>
            <a:ext cx="1973763" cy="3881839"/>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420FBDC-1294-4D4B-96AC-F52BB081FCD2}"/>
              </a:ext>
            </a:extLst>
          </p:cNvPr>
          <p:cNvCxnSpPr>
            <a:cxnSpLocks/>
            <a:endCxn id="103" idx="2"/>
          </p:cNvCxnSpPr>
          <p:nvPr/>
        </p:nvCxnSpPr>
        <p:spPr>
          <a:xfrm flipH="1" flipV="1">
            <a:off x="3799529" y="5786469"/>
            <a:ext cx="1612731" cy="135605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A8E8C2E9-EC72-4B24-9FF2-721011EDC2B9}"/>
              </a:ext>
            </a:extLst>
          </p:cNvPr>
          <p:cNvGrpSpPr/>
          <p:nvPr/>
        </p:nvGrpSpPr>
        <p:grpSpPr>
          <a:xfrm>
            <a:off x="3051089" y="1797154"/>
            <a:ext cx="478800" cy="421200"/>
            <a:chOff x="5485339" y="3024831"/>
            <a:chExt cx="478800" cy="421200"/>
          </a:xfrm>
        </p:grpSpPr>
        <p:grpSp>
          <p:nvGrpSpPr>
            <p:cNvPr id="86" name="Group 85">
              <a:extLst>
                <a:ext uri="{FF2B5EF4-FFF2-40B4-BE49-F238E27FC236}">
                  <a16:creationId xmlns:a16="http://schemas.microsoft.com/office/drawing/2014/main" id="{C5B34368-8634-4F18-A303-4217EAEFB37D}"/>
                </a:ext>
              </a:extLst>
            </p:cNvPr>
            <p:cNvGrpSpPr/>
            <p:nvPr/>
          </p:nvGrpSpPr>
          <p:grpSpPr>
            <a:xfrm>
              <a:off x="5485339" y="3024831"/>
              <a:ext cx="478800" cy="421200"/>
              <a:chOff x="5717245" y="4356092"/>
              <a:chExt cx="478800" cy="421200"/>
            </a:xfrm>
          </p:grpSpPr>
          <p:sp>
            <p:nvSpPr>
              <p:cNvPr id="88" name="Rectangle: Rounded Corners 87">
                <a:extLst>
                  <a:ext uri="{FF2B5EF4-FFF2-40B4-BE49-F238E27FC236}">
                    <a16:creationId xmlns:a16="http://schemas.microsoft.com/office/drawing/2014/main" id="{6AB8DEC0-68EF-4346-AE5D-66E19BE87200}"/>
                  </a:ext>
                </a:extLst>
              </p:cNvPr>
              <p:cNvSpPr/>
              <p:nvPr/>
            </p:nvSpPr>
            <p:spPr>
              <a:xfrm>
                <a:off x="5717245" y="4356092"/>
                <a:ext cx="478800" cy="421200"/>
              </a:xfrm>
              <a:prstGeom prst="roundRect">
                <a:avLst>
                  <a:gd name="adj" fmla="val 9804"/>
                </a:avLst>
              </a:prstGeom>
              <a:solidFill>
                <a:sysClr val="window" lastClr="FFFFFF"/>
              </a:solidFill>
              <a:ln w="28575" cap="flat" cmpd="sng" algn="ctr">
                <a:solidFill>
                  <a:srgbClr val="444444"/>
                </a:solidFill>
                <a:prstDash val="solid"/>
                <a:miter lim="800000"/>
              </a:ln>
              <a:effectLst/>
            </p:spPr>
            <p:txBody>
              <a:bodyPr wrap="square" rtlCol="0" anchor="ctr">
                <a:noAutofit/>
              </a:bodyPr>
              <a:lstStyle/>
              <a:p>
                <a:pPr algn="ctr">
                  <a:defRPr/>
                </a:pPr>
                <a:endParaRPr lang="en-AU" kern="0">
                  <a:solidFill>
                    <a:prstClr val="white"/>
                  </a:solidFill>
                  <a:latin typeface="Calibri" panose="020F0502020204030204"/>
                </a:endParaRPr>
              </a:p>
            </p:txBody>
          </p:sp>
          <p:cxnSp>
            <p:nvCxnSpPr>
              <p:cNvPr id="89" name="Straight Connector 88">
                <a:extLst>
                  <a:ext uri="{FF2B5EF4-FFF2-40B4-BE49-F238E27FC236}">
                    <a16:creationId xmlns:a16="http://schemas.microsoft.com/office/drawing/2014/main" id="{91BC2C77-57FC-41A2-A7BA-4E67F24E366C}"/>
                  </a:ext>
                </a:extLst>
              </p:cNvPr>
              <p:cNvCxnSpPr/>
              <p:nvPr/>
            </p:nvCxnSpPr>
            <p:spPr>
              <a:xfrm>
                <a:off x="5717245" y="4444969"/>
                <a:ext cx="478800" cy="0"/>
              </a:xfrm>
              <a:prstGeom prst="line">
                <a:avLst/>
              </a:prstGeom>
              <a:solidFill>
                <a:sysClr val="window" lastClr="FFFFFF"/>
              </a:solidFill>
              <a:ln w="28575" cap="flat" cmpd="sng" algn="ctr">
                <a:solidFill>
                  <a:srgbClr val="444444"/>
                </a:solidFill>
                <a:prstDash val="solid"/>
                <a:miter lim="800000"/>
              </a:ln>
              <a:effectLst/>
            </p:spPr>
          </p:cxnSp>
          <p:cxnSp>
            <p:nvCxnSpPr>
              <p:cNvPr id="90" name="Straight Connector 89">
                <a:extLst>
                  <a:ext uri="{FF2B5EF4-FFF2-40B4-BE49-F238E27FC236}">
                    <a16:creationId xmlns:a16="http://schemas.microsoft.com/office/drawing/2014/main" id="{BD9D1BB4-01C3-4FA7-8257-66B00020A909}"/>
                  </a:ext>
                </a:extLst>
              </p:cNvPr>
              <p:cNvCxnSpPr>
                <a:cxnSpLocks/>
              </p:cNvCxnSpPr>
              <p:nvPr/>
            </p:nvCxnSpPr>
            <p:spPr>
              <a:xfrm flipV="1">
                <a:off x="5805941" y="4359117"/>
                <a:ext cx="0" cy="72000"/>
              </a:xfrm>
              <a:prstGeom prst="line">
                <a:avLst/>
              </a:prstGeom>
              <a:solidFill>
                <a:sysClr val="window" lastClr="FFFFFF"/>
              </a:solidFill>
              <a:ln w="28575" cap="flat" cmpd="sng" algn="ctr">
                <a:solidFill>
                  <a:srgbClr val="444444"/>
                </a:solidFill>
                <a:prstDash val="solid"/>
                <a:miter lim="800000"/>
              </a:ln>
              <a:effectLst/>
            </p:spPr>
          </p:cxnSp>
        </p:grpSp>
        <p:pic>
          <p:nvPicPr>
            <p:cNvPr id="87" name="Graphic 86">
              <a:extLst>
                <a:ext uri="{FF2B5EF4-FFF2-40B4-BE49-F238E27FC236}">
                  <a16:creationId xmlns:a16="http://schemas.microsoft.com/office/drawing/2014/main" id="{549FF819-0179-499B-814F-8D714064D4C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20728" y="3169612"/>
              <a:ext cx="208834" cy="208834"/>
            </a:xfrm>
            <a:prstGeom prst="rect">
              <a:avLst/>
            </a:prstGeom>
          </p:spPr>
        </p:pic>
      </p:grpSp>
      <p:grpSp>
        <p:nvGrpSpPr>
          <p:cNvPr id="96" name="Group 95">
            <a:extLst>
              <a:ext uri="{FF2B5EF4-FFF2-40B4-BE49-F238E27FC236}">
                <a16:creationId xmlns:a16="http://schemas.microsoft.com/office/drawing/2014/main" id="{177C3976-726B-456A-B5A5-7CFFF327AE43}"/>
              </a:ext>
            </a:extLst>
          </p:cNvPr>
          <p:cNvGrpSpPr/>
          <p:nvPr/>
        </p:nvGrpSpPr>
        <p:grpSpPr>
          <a:xfrm>
            <a:off x="8055658" y="2007754"/>
            <a:ext cx="572688" cy="561413"/>
            <a:chOff x="2433919" y="1873224"/>
            <a:chExt cx="640422" cy="600744"/>
          </a:xfrm>
        </p:grpSpPr>
        <p:sp>
          <p:nvSpPr>
            <p:cNvPr id="97" name="Rectangle: Rounded Corners 96">
              <a:extLst>
                <a:ext uri="{FF2B5EF4-FFF2-40B4-BE49-F238E27FC236}">
                  <a16:creationId xmlns:a16="http://schemas.microsoft.com/office/drawing/2014/main" id="{BA9CCF4D-DEE6-4AE5-A458-DA8BF0D79EE9}"/>
                </a:ext>
              </a:extLst>
            </p:cNvPr>
            <p:cNvSpPr/>
            <p:nvPr/>
          </p:nvSpPr>
          <p:spPr>
            <a:xfrm>
              <a:off x="2433919" y="1873224"/>
              <a:ext cx="640422" cy="600744"/>
            </a:xfrm>
            <a:prstGeom prst="roundRect">
              <a:avLst>
                <a:gd name="adj" fmla="val 5715"/>
              </a:avLst>
            </a:prstGeom>
            <a:solidFill>
              <a:srgbClr val="E6E5DE"/>
            </a:solidFill>
            <a:ln w="3175" cap="flat" cmpd="sng" algn="ctr">
              <a:noFill/>
              <a:prstDash val="solid"/>
              <a:miter lim="800000"/>
            </a:ln>
            <a:effectLst/>
          </p:spPr>
          <p:txBody>
            <a:bodyPr rtlCol="0" anchor="ctr"/>
            <a:lstStyle/>
            <a:p>
              <a:pPr algn="ctr">
                <a:defRPr/>
              </a:pPr>
              <a:endParaRPr lang="en-AU" kern="0">
                <a:solidFill>
                  <a:prstClr val="white"/>
                </a:solidFill>
                <a:latin typeface="Calibri" panose="020F0502020204030204"/>
              </a:endParaRPr>
            </a:p>
          </p:txBody>
        </p:sp>
        <p:pic>
          <p:nvPicPr>
            <p:cNvPr id="98" name="Graphic 97">
              <a:extLst>
                <a:ext uri="{FF2B5EF4-FFF2-40B4-BE49-F238E27FC236}">
                  <a16:creationId xmlns:a16="http://schemas.microsoft.com/office/drawing/2014/main" id="{9DE6E066-47DF-432F-AA51-C3A0902DC04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1119" y="1977346"/>
              <a:ext cx="458496" cy="407552"/>
            </a:xfrm>
            <a:prstGeom prst="rect">
              <a:avLst/>
            </a:prstGeom>
          </p:spPr>
        </p:pic>
      </p:grpSp>
      <p:pic>
        <p:nvPicPr>
          <p:cNvPr id="99" name="Graphic 98">
            <a:extLst>
              <a:ext uri="{FF2B5EF4-FFF2-40B4-BE49-F238E27FC236}">
                <a16:creationId xmlns:a16="http://schemas.microsoft.com/office/drawing/2014/main" id="{3257E3EA-2AE5-4838-9C91-F008354B15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19248" y="5540835"/>
            <a:ext cx="1676609" cy="1469442"/>
          </a:xfrm>
          <a:prstGeom prst="rect">
            <a:avLst/>
          </a:prstGeom>
        </p:spPr>
      </p:pic>
      <p:grpSp>
        <p:nvGrpSpPr>
          <p:cNvPr id="100" name="Group 99">
            <a:extLst>
              <a:ext uri="{FF2B5EF4-FFF2-40B4-BE49-F238E27FC236}">
                <a16:creationId xmlns:a16="http://schemas.microsoft.com/office/drawing/2014/main" id="{C059FA8D-07CD-44F4-B7F0-154F748D1DA9}"/>
              </a:ext>
            </a:extLst>
          </p:cNvPr>
          <p:cNvGrpSpPr/>
          <p:nvPr/>
        </p:nvGrpSpPr>
        <p:grpSpPr>
          <a:xfrm>
            <a:off x="3207289" y="4750050"/>
            <a:ext cx="1184479" cy="1036419"/>
            <a:chOff x="6404431" y="2715714"/>
            <a:chExt cx="1900800" cy="1663200"/>
          </a:xfrm>
        </p:grpSpPr>
        <p:grpSp>
          <p:nvGrpSpPr>
            <p:cNvPr id="101" name="Group 100">
              <a:extLst>
                <a:ext uri="{FF2B5EF4-FFF2-40B4-BE49-F238E27FC236}">
                  <a16:creationId xmlns:a16="http://schemas.microsoft.com/office/drawing/2014/main" id="{EF4DA2A1-2834-48C3-8E9A-8D6BE6294D5B}"/>
                </a:ext>
              </a:extLst>
            </p:cNvPr>
            <p:cNvGrpSpPr/>
            <p:nvPr/>
          </p:nvGrpSpPr>
          <p:grpSpPr>
            <a:xfrm>
              <a:off x="6404431" y="2715714"/>
              <a:ext cx="1900800" cy="1663200"/>
              <a:chOff x="6494528" y="2690708"/>
              <a:chExt cx="1900800" cy="1663200"/>
            </a:xfrm>
          </p:grpSpPr>
          <p:sp>
            <p:nvSpPr>
              <p:cNvPr id="103" name="Rectangle: Rounded Corners 102">
                <a:extLst>
                  <a:ext uri="{FF2B5EF4-FFF2-40B4-BE49-F238E27FC236}">
                    <a16:creationId xmlns:a16="http://schemas.microsoft.com/office/drawing/2014/main" id="{666CE168-8F2A-4750-8B14-2172C1978254}"/>
                  </a:ext>
                </a:extLst>
              </p:cNvPr>
              <p:cNvSpPr/>
              <p:nvPr/>
            </p:nvSpPr>
            <p:spPr>
              <a:xfrm>
                <a:off x="6494528" y="2690708"/>
                <a:ext cx="1900800" cy="1663200"/>
              </a:xfrm>
              <a:prstGeom prst="roundRect">
                <a:avLst>
                  <a:gd name="adj" fmla="val 5857"/>
                </a:avLst>
              </a:prstGeom>
              <a:solidFill>
                <a:sysClr val="window" lastClr="FFFFFF"/>
              </a:solidFill>
              <a:ln w="28575" cap="flat" cmpd="sng" algn="ctr">
                <a:solidFill>
                  <a:srgbClr val="444444"/>
                </a:solidFill>
                <a:prstDash val="solid"/>
                <a:miter lim="800000"/>
              </a:ln>
              <a:effectLst/>
            </p:spPr>
            <p:txBody>
              <a:bodyPr wrap="square" rtlCol="0" anchor="ctr">
                <a:noAutofit/>
              </a:bodyPr>
              <a:lstStyle/>
              <a:p>
                <a:pPr algn="ctr">
                  <a:defRPr/>
                </a:pPr>
                <a:endParaRPr lang="en-AU" kern="0">
                  <a:solidFill>
                    <a:prstClr val="white"/>
                  </a:solidFill>
                  <a:latin typeface="Calibri" panose="020F0502020204030204"/>
                </a:endParaRPr>
              </a:p>
            </p:txBody>
          </p:sp>
          <p:cxnSp>
            <p:nvCxnSpPr>
              <p:cNvPr id="104" name="Straight Connector 103">
                <a:extLst>
                  <a:ext uri="{FF2B5EF4-FFF2-40B4-BE49-F238E27FC236}">
                    <a16:creationId xmlns:a16="http://schemas.microsoft.com/office/drawing/2014/main" id="{69FD21A5-BFE4-417D-8E6B-3228B4E1DA27}"/>
                  </a:ext>
                </a:extLst>
              </p:cNvPr>
              <p:cNvCxnSpPr/>
              <p:nvPr/>
            </p:nvCxnSpPr>
            <p:spPr>
              <a:xfrm>
                <a:off x="6494528" y="2844083"/>
                <a:ext cx="1900800" cy="0"/>
              </a:xfrm>
              <a:prstGeom prst="line">
                <a:avLst/>
              </a:prstGeom>
              <a:solidFill>
                <a:sysClr val="window" lastClr="FFFFFF"/>
              </a:solidFill>
              <a:ln w="28575" cap="flat" cmpd="sng" algn="ctr">
                <a:solidFill>
                  <a:srgbClr val="444444"/>
                </a:solidFill>
                <a:prstDash val="solid"/>
                <a:miter lim="800000"/>
              </a:ln>
              <a:effectLst/>
            </p:spPr>
          </p:cxnSp>
          <p:cxnSp>
            <p:nvCxnSpPr>
              <p:cNvPr id="105" name="Straight Connector 104">
                <a:extLst>
                  <a:ext uri="{FF2B5EF4-FFF2-40B4-BE49-F238E27FC236}">
                    <a16:creationId xmlns:a16="http://schemas.microsoft.com/office/drawing/2014/main" id="{3012A13E-3D66-45E8-B871-F92C5C7309D7}"/>
                  </a:ext>
                </a:extLst>
              </p:cNvPr>
              <p:cNvCxnSpPr>
                <a:cxnSpLocks/>
              </p:cNvCxnSpPr>
              <p:nvPr/>
            </p:nvCxnSpPr>
            <p:spPr>
              <a:xfrm flipV="1">
                <a:off x="6660245" y="2702653"/>
                <a:ext cx="0" cy="144000"/>
              </a:xfrm>
              <a:prstGeom prst="line">
                <a:avLst/>
              </a:prstGeom>
              <a:solidFill>
                <a:sysClr val="window" lastClr="FFFFFF"/>
              </a:solidFill>
              <a:ln w="28575" cap="flat" cmpd="sng" algn="ctr">
                <a:solidFill>
                  <a:srgbClr val="444444"/>
                </a:solidFill>
                <a:prstDash val="solid"/>
                <a:miter lim="800000"/>
              </a:ln>
              <a:effectLst/>
            </p:spPr>
          </p:cxnSp>
        </p:grpSp>
        <p:sp>
          <p:nvSpPr>
            <p:cNvPr id="102" name="Rectangle: Rounded Corners 101">
              <a:extLst>
                <a:ext uri="{FF2B5EF4-FFF2-40B4-BE49-F238E27FC236}">
                  <a16:creationId xmlns:a16="http://schemas.microsoft.com/office/drawing/2014/main" id="{4F270F5E-65AA-4DA3-A56A-AD2E29640613}"/>
                </a:ext>
              </a:extLst>
            </p:cNvPr>
            <p:cNvSpPr/>
            <p:nvPr/>
          </p:nvSpPr>
          <p:spPr>
            <a:xfrm>
              <a:off x="6585772" y="3094207"/>
              <a:ext cx="1538118" cy="1003955"/>
            </a:xfrm>
            <a:prstGeom prst="roundRect">
              <a:avLst>
                <a:gd name="adj" fmla="val 5715"/>
              </a:avLst>
            </a:prstGeom>
            <a:solidFill>
              <a:srgbClr val="E6E5DE"/>
            </a:solidFill>
            <a:ln w="3175" cap="flat" cmpd="sng" algn="ctr">
              <a:noFill/>
              <a:prstDash val="solid"/>
              <a:miter lim="800000"/>
            </a:ln>
            <a:effectLst/>
          </p:spPr>
          <p:txBody>
            <a:bodyPr rtlCol="0" anchor="ctr"/>
            <a:lstStyle/>
            <a:p>
              <a:pPr algn="ctr">
                <a:defRPr/>
              </a:pPr>
              <a:endParaRPr lang="en-AU" kern="0">
                <a:solidFill>
                  <a:prstClr val="white"/>
                </a:solidFill>
                <a:latin typeface="Calibri" panose="020F0502020204030204"/>
              </a:endParaRPr>
            </a:p>
          </p:txBody>
        </p:sp>
      </p:grpSp>
      <p:pic>
        <p:nvPicPr>
          <p:cNvPr id="106" name="Graphic 105">
            <a:extLst>
              <a:ext uri="{FF2B5EF4-FFF2-40B4-BE49-F238E27FC236}">
                <a16:creationId xmlns:a16="http://schemas.microsoft.com/office/drawing/2014/main" id="{61123AAD-B096-463B-88C1-941F17B4D4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8861" y="192815"/>
            <a:ext cx="975828" cy="855251"/>
          </a:xfrm>
          <a:prstGeom prst="rect">
            <a:avLst/>
          </a:prstGeom>
        </p:spPr>
      </p:pic>
      <p:sp>
        <p:nvSpPr>
          <p:cNvPr id="107" name="Oval 106">
            <a:extLst>
              <a:ext uri="{FF2B5EF4-FFF2-40B4-BE49-F238E27FC236}">
                <a16:creationId xmlns:a16="http://schemas.microsoft.com/office/drawing/2014/main" id="{C8B55131-8DB1-4114-914D-E932512CE00E}"/>
              </a:ext>
            </a:extLst>
          </p:cNvPr>
          <p:cNvSpPr/>
          <p:nvPr/>
        </p:nvSpPr>
        <p:spPr>
          <a:xfrm>
            <a:off x="5181601" y="2514601"/>
            <a:ext cx="1828798" cy="18287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76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cSld name="End Title">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52E9F43B-F594-4C27-9460-7843116B6C0B}"/>
              </a:ext>
            </a:extLst>
          </p:cNvPr>
          <p:cNvPicPr>
            <a:picLocks noChangeAspect="1"/>
          </p:cNvPicPr>
          <p:nvPr/>
        </p:nvPicPr>
        <p:blipFill>
          <a:blip r:embed="rId2"/>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6730DD60-650E-4973-833E-CC90BBD094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1666" y="1502214"/>
            <a:ext cx="7708669" cy="3059626"/>
          </a:xfrm>
          <a:prstGeom prst="rect">
            <a:avLst/>
          </a:prstGeom>
        </p:spPr>
      </p:pic>
    </p:spTree>
    <p:extLst>
      <p:ext uri="{BB962C8B-B14F-4D97-AF65-F5344CB8AC3E}">
        <p14:creationId xmlns:p14="http://schemas.microsoft.com/office/powerpoint/2010/main" val="3657459433"/>
      </p:ext>
    </p:extLst>
  </p:cSld>
  <p:clrMapOvr>
    <a:masterClrMapping/>
  </p:clrMapOvr>
  <p:transition spd="slow">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0721040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ver_style4">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BC1A7"/>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85156874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4">
    <p:spTree>
      <p:nvGrpSpPr>
        <p:cNvPr id="1" name=""/>
        <p:cNvGrpSpPr/>
        <p:nvPr/>
      </p:nvGrpSpPr>
      <p:grpSpPr>
        <a:xfrm>
          <a:off x="0" y="0"/>
          <a:ext cx="0" cy="0"/>
          <a:chOff x="0" y="0"/>
          <a:chExt cx="0" cy="0"/>
        </a:xfrm>
      </p:grpSpPr>
      <p:pic>
        <p:nvPicPr>
          <p:cNvPr id="4" name="Picture 3" descr="A group of people walking in a park&#10;&#10;Description automatically generated">
            <a:extLst>
              <a:ext uri="{FF2B5EF4-FFF2-40B4-BE49-F238E27FC236}">
                <a16:creationId xmlns:a16="http://schemas.microsoft.com/office/drawing/2014/main" id="{09DD1383-E7A4-AA64-8DE9-6E004E157B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077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6669143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4">
    <p:spTree>
      <p:nvGrpSpPr>
        <p:cNvPr id="1" name=""/>
        <p:cNvGrpSpPr/>
        <p:nvPr/>
      </p:nvGrpSpPr>
      <p:grpSpPr>
        <a:xfrm>
          <a:off x="0" y="0"/>
          <a:ext cx="0" cy="0"/>
          <a:chOff x="0" y="0"/>
          <a:chExt cx="0" cy="0"/>
        </a:xfrm>
      </p:grpSpPr>
      <p:pic>
        <p:nvPicPr>
          <p:cNvPr id="4" name="Picture 3" descr="A building under construction with trees&#10;&#10;Description automatically generated">
            <a:extLst>
              <a:ext uri="{FF2B5EF4-FFF2-40B4-BE49-F238E27FC236}">
                <a16:creationId xmlns:a16="http://schemas.microsoft.com/office/drawing/2014/main" id="{51F6BE47-7A2B-FB6B-ED40-B51129631D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55124"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07191961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30888"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8792978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_with image_style1">
    <p:bg>
      <p:bgPr>
        <a:solidFill>
          <a:schemeClr val="bg2"/>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E3D3FA08-3353-A72F-AD1D-5DBF1C9647FE}"/>
              </a:ext>
            </a:extLst>
          </p:cNvPr>
          <p:cNvSpPr>
            <a:spLocks noGrp="1"/>
          </p:cNvSpPr>
          <p:nvPr>
            <p:ph type="body" sz="quarter" idx="18"/>
          </p:nvPr>
        </p:nvSpPr>
        <p:spPr>
          <a:xfrm>
            <a:off x="8966079" y="6437192"/>
            <a:ext cx="2880320"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400">
                <a:solidFill>
                  <a:schemeClr val="bg1"/>
                </a:solidFill>
              </a:defRPr>
            </a:lvl3pPr>
            <a:lvl4pPr marL="0" indent="0" algn="r">
              <a:lnSpc>
                <a:spcPct val="100000"/>
              </a:lnSpc>
              <a:spcAft>
                <a:spcPts val="0"/>
              </a:spcAft>
              <a:buFontTx/>
              <a:buNone/>
              <a:defRPr sz="1400">
                <a:solidFill>
                  <a:schemeClr val="bg1"/>
                </a:solidFill>
              </a:defRPr>
            </a:lvl4pPr>
            <a:lvl5pPr marL="0" indent="0" algn="r">
              <a:lnSpc>
                <a:spcPct val="100000"/>
              </a:lnSpc>
              <a:spcAft>
                <a:spcPts val="0"/>
              </a:spcAft>
              <a:buFontTx/>
              <a:buNone/>
              <a:defRPr sz="1400">
                <a:solidFill>
                  <a:schemeClr val="bg1"/>
                </a:solidFill>
              </a:defRPr>
            </a:lvl5pPr>
            <a:lvl6pPr marL="0" indent="0" algn="r">
              <a:lnSpc>
                <a:spcPct val="100000"/>
              </a:lnSpc>
              <a:spcAft>
                <a:spcPts val="0"/>
              </a:spcAft>
              <a:buFontTx/>
              <a:buNone/>
              <a:defRPr sz="1400">
                <a:solidFill>
                  <a:schemeClr val="bg1"/>
                </a:solidFill>
              </a:defRPr>
            </a:lvl6pPr>
            <a:lvl7pPr marL="0" indent="0" algn="r">
              <a:lnSpc>
                <a:spcPct val="100000"/>
              </a:lnSpc>
              <a:spcAft>
                <a:spcPts val="0"/>
              </a:spcAft>
              <a:buFontTx/>
              <a:buNone/>
              <a:defRPr sz="1400">
                <a:solidFill>
                  <a:schemeClr val="bg1"/>
                </a:solidFill>
              </a:defRPr>
            </a:lvl7pPr>
            <a:lvl8pPr marL="0" indent="0" algn="r">
              <a:lnSpc>
                <a:spcPct val="100000"/>
              </a:lnSpc>
              <a:spcAft>
                <a:spcPts val="0"/>
              </a:spcAft>
              <a:buFontTx/>
              <a:buNone/>
              <a:defRPr sz="1400">
                <a:solidFill>
                  <a:schemeClr val="bg1"/>
                </a:solidFill>
              </a:defRPr>
            </a:lvl8pPr>
            <a:lvl9pPr marL="0" indent="0" algn="r">
              <a:lnSpc>
                <a:spcPct val="100000"/>
              </a:lnSpc>
              <a:spcAft>
                <a:spcPts val="0"/>
              </a:spcAft>
              <a:buFontTx/>
              <a:buNone/>
              <a:defRPr sz="1400">
                <a:solidFill>
                  <a:schemeClr val="bg1"/>
                </a:solidFill>
              </a:defRPr>
            </a:lvl9pPr>
          </a:lstStyle>
          <a:p>
            <a:pPr lvl="0"/>
            <a:r>
              <a:rPr lang="en-GB"/>
              <a:t>Click to edit Master text styles</a:t>
            </a:r>
          </a:p>
          <a:p>
            <a:pPr lvl="1"/>
            <a:r>
              <a:rPr lang="en-GB"/>
              <a:t>Second level</a:t>
            </a:r>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endParaRPr lang="en-AU"/>
          </a:p>
        </p:txBody>
      </p:sp>
      <p:pic>
        <p:nvPicPr>
          <p:cNvPr id="6" name="Picture 5" descr="A building with a clock tower&#10;&#10;Description automatically generated">
            <a:extLst>
              <a:ext uri="{FF2B5EF4-FFF2-40B4-BE49-F238E27FC236}">
                <a16:creationId xmlns:a16="http://schemas.microsoft.com/office/drawing/2014/main" id="{539DE1A1-49DF-E58A-6C88-61C3401E0A41}"/>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322875" y="342000"/>
            <a:ext cx="11534887" cy="5791668"/>
          </a:xfrm>
          <a:prstGeom prst="rect">
            <a:avLst/>
          </a:prstGeom>
        </p:spPr>
      </p:pic>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GB"/>
              <a:t>Click to edit Master title style</a:t>
            </a:r>
            <a:endParaRPr lang="en-AU"/>
          </a:p>
        </p:txBody>
      </p:sp>
      <p:pic>
        <p:nvPicPr>
          <p:cNvPr id="5" name="Picture Placeholder 10" descr="Logo&#10;&#10;Description automatically generated">
            <a:extLst>
              <a:ext uri="{FF2B5EF4-FFF2-40B4-BE49-F238E27FC236}">
                <a16:creationId xmlns:a16="http://schemas.microsoft.com/office/drawing/2014/main" id="{30E4AA47-6A18-5856-8B55-31A2F24D6B0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557912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Divider_with image3_styl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4002000" y="343496"/>
            <a:ext cx="7837296"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33515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335154"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33515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565112"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57568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2"/>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8872314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ver_style5">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2C421D"/>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077321043"/>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5">
    <p:spTree>
      <p:nvGrpSpPr>
        <p:cNvPr id="1" name=""/>
        <p:cNvGrpSpPr/>
        <p:nvPr/>
      </p:nvGrpSpPr>
      <p:grpSpPr>
        <a:xfrm>
          <a:off x="0" y="0"/>
          <a:ext cx="0" cy="0"/>
          <a:chOff x="0" y="0"/>
          <a:chExt cx="0" cy="0"/>
        </a:xfrm>
      </p:grpSpPr>
      <p:pic>
        <p:nvPicPr>
          <p:cNvPr id="11" name="Picture 10" descr="People walking in a park&#10;&#10;Description automatically generated">
            <a:extLst>
              <a:ext uri="{FF2B5EF4-FFF2-40B4-BE49-F238E27FC236}">
                <a16:creationId xmlns:a16="http://schemas.microsoft.com/office/drawing/2014/main" id="{8FBDA43B-799F-3262-242C-5B80658B7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458123"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926217321"/>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5">
    <p:spTree>
      <p:nvGrpSpPr>
        <p:cNvPr id="1" name=""/>
        <p:cNvGrpSpPr/>
        <p:nvPr/>
      </p:nvGrpSpPr>
      <p:grpSpPr>
        <a:xfrm>
          <a:off x="0" y="0"/>
          <a:ext cx="0" cy="0"/>
          <a:chOff x="0" y="0"/>
          <a:chExt cx="0" cy="0"/>
        </a:xfrm>
      </p:grpSpPr>
      <p:pic>
        <p:nvPicPr>
          <p:cNvPr id="8" name="Picture 7" descr="People walking past a building with ivy on the side&#10;&#10;Description automatically generated">
            <a:extLst>
              <a:ext uri="{FF2B5EF4-FFF2-40B4-BE49-F238E27FC236}">
                <a16:creationId xmlns:a16="http://schemas.microsoft.com/office/drawing/2014/main" id="{DCDBF601-CDA9-69BA-756C-E76F557DDD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3495"/>
            <a:ext cx="8937748" cy="6120000"/>
          </a:xfrm>
          <a:prstGeom prst="rect">
            <a:avLst/>
          </a:prstGeom>
        </p:spPr>
      </p:pic>
      <p:sp>
        <p:nvSpPr>
          <p:cNvPr id="3" name="Picture Placeholder 7">
            <a:extLst>
              <a:ext uri="{FF2B5EF4-FFF2-40B4-BE49-F238E27FC236}">
                <a16:creationId xmlns:a16="http://schemas.microsoft.com/office/drawing/2014/main" id="{F974493F-F173-1F00-92AD-843885FB6183}"/>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52386867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5">
    <p:spTree>
      <p:nvGrpSpPr>
        <p:cNvPr id="1" name=""/>
        <p:cNvGrpSpPr/>
        <p:nvPr/>
      </p:nvGrpSpPr>
      <p:grpSpPr>
        <a:xfrm>
          <a:off x="0" y="0"/>
          <a:ext cx="0" cy="0"/>
          <a:chOff x="0" y="0"/>
          <a:chExt cx="0" cy="0"/>
        </a:xfrm>
      </p:grpSpPr>
      <p:pic>
        <p:nvPicPr>
          <p:cNvPr id="4" name="Picture 3" descr="Close-up of hands cutting a plant&#10;&#10;Description automatically generated">
            <a:extLst>
              <a:ext uri="{FF2B5EF4-FFF2-40B4-BE49-F238E27FC236}">
                <a16:creationId xmlns:a16="http://schemas.microsoft.com/office/drawing/2014/main" id="{C8DC821B-C317-1417-9462-527607629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3496"/>
            <a:ext cx="91162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98410877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28881827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ver_style6">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82350955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6">
    <p:spTree>
      <p:nvGrpSpPr>
        <p:cNvPr id="1" name=""/>
        <p:cNvGrpSpPr/>
        <p:nvPr/>
      </p:nvGrpSpPr>
      <p:grpSpPr>
        <a:xfrm>
          <a:off x="0" y="0"/>
          <a:ext cx="0" cy="0"/>
          <a:chOff x="0" y="0"/>
          <a:chExt cx="0" cy="0"/>
        </a:xfrm>
      </p:grpSpPr>
      <p:pic>
        <p:nvPicPr>
          <p:cNvPr id="11" name="Picture 10" descr="A building with a large building and a green field&#10;&#10;Description automatically generated with medium confidence">
            <a:extLst>
              <a:ext uri="{FF2B5EF4-FFF2-40B4-BE49-F238E27FC236}">
                <a16:creationId xmlns:a16="http://schemas.microsoft.com/office/drawing/2014/main" id="{77EEB241-B6FD-9EE4-0BB0-B7F11F841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7446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30538654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_Divider_with image3_styl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986980" y="342000"/>
            <a:ext cx="7837296"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33515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335154"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33515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1565112"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31900133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_style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4" name="Picture Placeholder 10" descr="Logo&#10;&#10;Description automatically generated">
            <a:extLst>
              <a:ext uri="{FF2B5EF4-FFF2-40B4-BE49-F238E27FC236}">
                <a16:creationId xmlns:a16="http://schemas.microsoft.com/office/drawing/2014/main" id="{F44244A3-AF35-00C5-3FA8-D6B57DDB2E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705"/>
            <a:ext cx="1222350" cy="1223793"/>
          </a:xfrm>
          <a:prstGeom prst="rect">
            <a:avLst/>
          </a:prstGeom>
        </p:spPr>
      </p:pic>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spTree>
    <p:extLst>
      <p:ext uri="{BB962C8B-B14F-4D97-AF65-F5344CB8AC3E}">
        <p14:creationId xmlns:p14="http://schemas.microsoft.com/office/powerpoint/2010/main" val="272713808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6">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2509" y="335041"/>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2288317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6">
    <p:spTree>
      <p:nvGrpSpPr>
        <p:cNvPr id="1" name=""/>
        <p:cNvGrpSpPr/>
        <p:nvPr/>
      </p:nvGrpSpPr>
      <p:grpSpPr>
        <a:xfrm>
          <a:off x="0" y="0"/>
          <a:ext cx="0" cy="0"/>
          <a:chOff x="0" y="0"/>
          <a:chExt cx="0" cy="0"/>
        </a:xfrm>
      </p:grpSpPr>
      <p:pic>
        <p:nvPicPr>
          <p:cNvPr id="11" name="Picture 10" descr="A close-up of a person holding a pair of hands&#10;&#10;Description automatically generated">
            <a:extLst>
              <a:ext uri="{FF2B5EF4-FFF2-40B4-BE49-F238E27FC236}">
                <a16:creationId xmlns:a16="http://schemas.microsoft.com/office/drawing/2014/main" id="{BE621E20-3B1D-7A47-09A7-7ADB27759E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9245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90000"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57575195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2210817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Divider_no image_style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FFD5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rgbClr val="78000D"/>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676826040"/>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ver_style7">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73234B"/>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EB7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818180457"/>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7">
    <p:spTree>
      <p:nvGrpSpPr>
        <p:cNvPr id="1" name=""/>
        <p:cNvGrpSpPr/>
        <p:nvPr/>
      </p:nvGrpSpPr>
      <p:grpSpPr>
        <a:xfrm>
          <a:off x="0" y="0"/>
          <a:ext cx="0" cy="0"/>
          <a:chOff x="0" y="0"/>
          <a:chExt cx="0" cy="0"/>
        </a:xfrm>
      </p:grpSpPr>
      <p:pic>
        <p:nvPicPr>
          <p:cNvPr id="4" name="Picture 3" descr="A building with trees and grass&#10;&#10;Description automatically generated">
            <a:extLst>
              <a:ext uri="{FF2B5EF4-FFF2-40B4-BE49-F238E27FC236}">
                <a16:creationId xmlns:a16="http://schemas.microsoft.com/office/drawing/2014/main" id="{DBF2D86A-A44D-CDAE-9665-F4BFF676E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6448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29038950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7">
    <p:spTree>
      <p:nvGrpSpPr>
        <p:cNvPr id="1" name=""/>
        <p:cNvGrpSpPr/>
        <p:nvPr/>
      </p:nvGrpSpPr>
      <p:grpSpPr>
        <a:xfrm>
          <a:off x="0" y="0"/>
          <a:ext cx="0" cy="0"/>
          <a:chOff x="0" y="0"/>
          <a:chExt cx="0" cy="0"/>
        </a:xfrm>
      </p:grpSpPr>
      <p:pic>
        <p:nvPicPr>
          <p:cNvPr id="4" name="Picture 3" descr="A multi-story building with colorful balconies&#10;&#10;Description automatically generated">
            <a:extLst>
              <a:ext uri="{FF2B5EF4-FFF2-40B4-BE49-F238E27FC236}">
                <a16:creationId xmlns:a16="http://schemas.microsoft.com/office/drawing/2014/main" id="{90EADEC2-C4A9-6F30-E874-B83B9B07C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9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71148371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7">
    <p:spTree>
      <p:nvGrpSpPr>
        <p:cNvPr id="1" name=""/>
        <p:cNvGrpSpPr/>
        <p:nvPr/>
      </p:nvGrpSpPr>
      <p:grpSpPr>
        <a:xfrm>
          <a:off x="0" y="0"/>
          <a:ext cx="0" cy="0"/>
          <a:chOff x="0" y="0"/>
          <a:chExt cx="0" cy="0"/>
        </a:xfrm>
      </p:grpSpPr>
      <p:pic>
        <p:nvPicPr>
          <p:cNvPr id="4" name="Picture 3" descr="A person holding a file&#10;&#10;Description automatically generated">
            <a:extLst>
              <a:ext uri="{FF2B5EF4-FFF2-40B4-BE49-F238E27FC236}">
                <a16:creationId xmlns:a16="http://schemas.microsoft.com/office/drawing/2014/main" id="{F3379736-BE03-EE69-3641-E7C70EC45D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634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86450669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92411636"/>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ver_style8">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1"/>
          </a:solidFill>
        </p:spPr>
        <p:txBody>
          <a:bodyPr lIns="180000" tIns="144000" rIns="144000" bIns="144000"/>
          <a:lstStyle>
            <a:lvl1pPr marL="0">
              <a:lnSpc>
                <a:spcPts val="1400"/>
              </a:lnSpc>
              <a:spcAft>
                <a:spcPts val="0"/>
              </a:spcAft>
              <a:buFontTx/>
              <a:buNone/>
              <a:defRPr sz="1200" b="1">
                <a:solidFill>
                  <a:schemeClr val="bg1"/>
                </a:solidFill>
              </a:defRPr>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0015455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1">
    <p:spTree>
      <p:nvGrpSpPr>
        <p:cNvPr id="1" name=""/>
        <p:cNvGrpSpPr/>
        <p:nvPr/>
      </p:nvGrpSpPr>
      <p:grpSpPr>
        <a:xfrm>
          <a:off x="0" y="0"/>
          <a:ext cx="0" cy="0"/>
          <a:chOff x="0" y="0"/>
          <a:chExt cx="0" cy="0"/>
        </a:xfrm>
      </p:grpSpPr>
      <p:pic>
        <p:nvPicPr>
          <p:cNvPr id="4" name="Picture 3" descr="A train on the street&#10;&#10;Description automatically generated">
            <a:extLst>
              <a:ext uri="{FF2B5EF4-FFF2-40B4-BE49-F238E27FC236}">
                <a16:creationId xmlns:a16="http://schemas.microsoft.com/office/drawing/2014/main" id="{C21B4368-12D9-57AE-3A1D-DAE6674AE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800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72152403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8">
    <p:spTree>
      <p:nvGrpSpPr>
        <p:cNvPr id="1" name=""/>
        <p:cNvGrpSpPr/>
        <p:nvPr/>
      </p:nvGrpSpPr>
      <p:grpSpPr>
        <a:xfrm>
          <a:off x="0" y="0"/>
          <a:ext cx="0" cy="0"/>
          <a:chOff x="0" y="0"/>
          <a:chExt cx="0" cy="0"/>
        </a:xfrm>
      </p:grpSpPr>
      <p:pic>
        <p:nvPicPr>
          <p:cNvPr id="4" name="Picture 3" descr="A person walking past a building&#10;&#10;Description automatically generated">
            <a:extLst>
              <a:ext uri="{FF2B5EF4-FFF2-40B4-BE49-F238E27FC236}">
                <a16:creationId xmlns:a16="http://schemas.microsoft.com/office/drawing/2014/main" id="{D5753130-04CA-4F8F-7BD2-B29CCF71AB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535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81076727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8">
    <p:spTree>
      <p:nvGrpSpPr>
        <p:cNvPr id="1" name=""/>
        <p:cNvGrpSpPr/>
        <p:nvPr/>
      </p:nvGrpSpPr>
      <p:grpSpPr>
        <a:xfrm>
          <a:off x="0" y="0"/>
          <a:ext cx="0" cy="0"/>
          <a:chOff x="0" y="0"/>
          <a:chExt cx="0" cy="0"/>
        </a:xfrm>
      </p:grpSpPr>
      <p:pic>
        <p:nvPicPr>
          <p:cNvPr id="9" name="Picture 8" descr="A sculpture outside of a building&#10;&#10;Description automatically generated">
            <a:extLst>
              <a:ext uri="{FF2B5EF4-FFF2-40B4-BE49-F238E27FC236}">
                <a16:creationId xmlns:a16="http://schemas.microsoft.com/office/drawing/2014/main" id="{5BC26AC2-AAA3-E94F-770E-788A91004B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30393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94246968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8">
    <p:spTree>
      <p:nvGrpSpPr>
        <p:cNvPr id="1" name=""/>
        <p:cNvGrpSpPr/>
        <p:nvPr/>
      </p:nvGrpSpPr>
      <p:grpSpPr>
        <a:xfrm>
          <a:off x="0" y="0"/>
          <a:ext cx="0" cy="0"/>
          <a:chOff x="0" y="0"/>
          <a:chExt cx="0" cy="0"/>
        </a:xfrm>
      </p:grpSpPr>
      <p:pic>
        <p:nvPicPr>
          <p:cNvPr id="4" name="Picture 3" descr="A person cleaning a surface&#10;&#10;Description automatically generated">
            <a:extLst>
              <a:ext uri="{FF2B5EF4-FFF2-40B4-BE49-F238E27FC236}">
                <a16:creationId xmlns:a16="http://schemas.microsoft.com/office/drawing/2014/main" id="{F496D6BF-DBBA-5AEF-EF97-08D170EF1C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023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7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05645031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314554331"/>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p>
            <a:r>
              <a:rPr lang="en-GB"/>
              <a:t>Click to edit Master title style</a:t>
            </a:r>
            <a:endParaRPr lang="en-AU"/>
          </a:p>
        </p:txBody>
      </p:sp>
      <p:sp>
        <p:nvSpPr>
          <p:cNvPr id="2" name="Footer Placeholder 1">
            <a:extLst>
              <a:ext uri="{FF2B5EF4-FFF2-40B4-BE49-F238E27FC236}">
                <a16:creationId xmlns:a16="http://schemas.microsoft.com/office/drawing/2014/main" id="{AEAC15A5-6D74-A5DE-3613-65783B641150}"/>
              </a:ext>
            </a:extLst>
          </p:cNvPr>
          <p:cNvSpPr>
            <a:spLocks noGrp="1"/>
          </p:cNvSpPr>
          <p:nvPr>
            <p:ph type="ftr" sz="quarter" idx="13"/>
          </p:nvPr>
        </p:nvSpPr>
        <p:spPr/>
        <p:txBody>
          <a:bodyPr/>
          <a:lstStyle/>
          <a:p>
            <a:endParaRPr lang="en-AU"/>
          </a:p>
        </p:txBody>
      </p:sp>
      <p:sp>
        <p:nvSpPr>
          <p:cNvPr id="4" name="Slide Number Placeholder 3">
            <a:extLst>
              <a:ext uri="{FF2B5EF4-FFF2-40B4-BE49-F238E27FC236}">
                <a16:creationId xmlns:a16="http://schemas.microsoft.com/office/drawing/2014/main" id="{435F3ED5-6AAA-3BC2-D5BA-F3F1F1F148E4}"/>
              </a:ext>
            </a:extLst>
          </p:cNvPr>
          <p:cNvSpPr>
            <a:spLocks noGrp="1"/>
          </p:cNvSpPr>
          <p:nvPr>
            <p:ph type="sldNum" sz="quarter" idx="14"/>
          </p:nvPr>
        </p:nvSpPr>
        <p:spPr/>
        <p:txBody>
          <a:bodyPr/>
          <a:lstStyle/>
          <a:p>
            <a:r>
              <a:rPr lang="en-AU"/>
              <a:t>Page [</a:t>
            </a:r>
            <a:fld id="{29D5CE74-914C-4689-99FC-1AEF49CE2B47}" type="slidenum">
              <a:rPr smtClean="0"/>
              <a:pPr/>
              <a:t>‹#›</a:t>
            </a:fld>
            <a:r>
              <a:t>]</a:t>
            </a:r>
            <a:endParaRPr lang="en-AU"/>
          </a:p>
        </p:txBody>
      </p:sp>
    </p:spTree>
    <p:extLst>
      <p:ext uri="{BB962C8B-B14F-4D97-AF65-F5344CB8AC3E}">
        <p14:creationId xmlns:p14="http://schemas.microsoft.com/office/powerpoint/2010/main" val="5465479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1_Divider_no image_style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bg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51384" y="548680"/>
            <a:ext cx="4762800" cy="3457864"/>
          </a:xfrm>
          <a:ln>
            <a:noFill/>
          </a:ln>
        </p:spPr>
        <p:txBody>
          <a:bodyPr/>
          <a:lstStyle>
            <a:lvl1pPr>
              <a:lnSpc>
                <a:spcPts val="5200"/>
              </a:lnSpc>
              <a:defRPr sz="4800">
                <a:solidFill>
                  <a:schemeClr val="bg1"/>
                </a:solidFill>
                <a:latin typeface="Fraunces 9pt" pitchFamily="2" charset="0"/>
              </a:defRPr>
            </a:lvl1pPr>
          </a:lstStyle>
          <a:p>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215105056"/>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88067"/>
            <a:ext cx="10972800" cy="4238096"/>
          </a:xfrm>
        </p:spPr>
        <p:txBody>
          <a:bodyPr>
            <a:normAutofit/>
          </a:bodyPr>
          <a:lstStyle>
            <a:lvl1pPr marL="342900" indent="-342900">
              <a:buFont typeface="Arial"/>
              <a:buChar char="•"/>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C347F37E-55D3-0949-885B-7F60C94F2CC6}" type="slidenum">
              <a:rPr lang="en-US" smtClean="0"/>
              <a:pPr/>
              <a:t>‹#›</a:t>
            </a:fld>
            <a:endParaRPr lang="en-US" dirty="0"/>
          </a:p>
        </p:txBody>
      </p:sp>
      <p:sp>
        <p:nvSpPr>
          <p:cNvPr id="10" name="Title 1"/>
          <p:cNvSpPr>
            <a:spLocks noGrp="1"/>
          </p:cNvSpPr>
          <p:nvPr>
            <p:ph type="title"/>
          </p:nvPr>
        </p:nvSpPr>
        <p:spPr>
          <a:xfrm>
            <a:off x="609600" y="771521"/>
            <a:ext cx="10972800" cy="867306"/>
          </a:xfrm>
        </p:spPr>
        <p:txBody>
          <a:bodyPr/>
          <a:lstStyle/>
          <a:p>
            <a:r>
              <a:rPr lang="en-US"/>
              <a:t>Click to edit Master title style</a:t>
            </a:r>
            <a:endParaRPr lang="en-US" dirty="0"/>
          </a:p>
        </p:txBody>
      </p:sp>
      <p:pic>
        <p:nvPicPr>
          <p:cNvPr id="8" name="Picture 7"/>
          <p:cNvPicPr>
            <a:picLocks noChangeAspect="1"/>
          </p:cNvPicPr>
          <p:nvPr userDrawn="1"/>
        </p:nvPicPr>
        <p:blipFill>
          <a:blip r:embed="rId3"/>
          <a:stretch>
            <a:fillRect/>
          </a:stretch>
        </p:blipFill>
        <p:spPr>
          <a:xfrm>
            <a:off x="609600" y="6143830"/>
            <a:ext cx="1422400" cy="475792"/>
          </a:xfrm>
          <a:prstGeom prst="rect">
            <a:avLst/>
          </a:prstGeom>
        </p:spPr>
      </p:pic>
    </p:spTree>
    <p:extLst>
      <p:ext uri="{BB962C8B-B14F-4D97-AF65-F5344CB8AC3E}">
        <p14:creationId xmlns:p14="http://schemas.microsoft.com/office/powerpoint/2010/main" val="23993367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Agenda/Content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771521"/>
            <a:ext cx="10972800" cy="867306"/>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888067"/>
            <a:ext cx="10972800" cy="4238096"/>
          </a:xfrm>
        </p:spPr>
        <p:txBody>
          <a:bodyPr numCol="2">
            <a:normAutofit/>
          </a:bodyPr>
          <a:lstStyle>
            <a:lvl1pPr marL="0" indent="0">
              <a:buFont typeface="Arial"/>
              <a:buNone/>
              <a:defRPr sz="2000"/>
            </a:lvl1pPr>
            <a:lvl2pPr marL="457200" indent="0">
              <a:buFont typeface="Arial"/>
              <a:buNone/>
              <a:defRPr sz="2000"/>
            </a:lvl2pPr>
            <a:lvl3pPr marL="914400" indent="0">
              <a:buFont typeface="Arial"/>
              <a:buNone/>
              <a:defRPr sz="1800"/>
            </a:lvl3pPr>
            <a:lvl4pPr marL="1371600" indent="0">
              <a:buFont typeface="Arial"/>
              <a:buNone/>
              <a:defRPr sz="1600"/>
            </a:lvl4pPr>
            <a:lvl5pPr marL="1828800" indent="0">
              <a:buFont typeface="Arial"/>
              <a:buNone/>
              <a:defRPr sz="1400"/>
            </a:lvl5pPr>
          </a:lstStyle>
          <a:p>
            <a:pPr lvl="0"/>
            <a:r>
              <a:rPr lang="en-US"/>
              <a:t>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347F37E-55D3-0949-885B-7F60C94F2CC6}" type="slidenum">
              <a:rPr lang="en-US" smtClean="0"/>
              <a:pPr/>
              <a:t>‹#›</a:t>
            </a:fld>
            <a:endParaRPr lang="en-US" dirty="0"/>
          </a:p>
        </p:txBody>
      </p:sp>
      <p:pic>
        <p:nvPicPr>
          <p:cNvPr id="7" name="Picture 6"/>
          <p:cNvPicPr>
            <a:picLocks noChangeAspect="1"/>
          </p:cNvPicPr>
          <p:nvPr userDrawn="1"/>
        </p:nvPicPr>
        <p:blipFill>
          <a:blip r:embed="rId3"/>
          <a:stretch>
            <a:fillRect/>
          </a:stretch>
        </p:blipFill>
        <p:spPr>
          <a:xfrm>
            <a:off x="609600" y="6143830"/>
            <a:ext cx="1422400" cy="475792"/>
          </a:xfrm>
          <a:prstGeom prst="rect">
            <a:avLst/>
          </a:prstGeom>
        </p:spPr>
      </p:pic>
    </p:spTree>
    <p:extLst>
      <p:ext uri="{BB962C8B-B14F-4D97-AF65-F5344CB8AC3E}">
        <p14:creationId xmlns:p14="http://schemas.microsoft.com/office/powerpoint/2010/main" val="9015672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solidFill>
          <a:schemeClr val="bg2"/>
        </a:solidFill>
        <a:effectLst/>
      </p:bgPr>
    </p:bg>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CBB971FD-D847-BF4C-933A-802E03ED89A8}"/>
              </a:ext>
            </a:extLst>
          </p:cNvPr>
          <p:cNvSpPr txBox="1"/>
          <p:nvPr userDrawn="1"/>
        </p:nvSpPr>
        <p:spPr>
          <a:xfrm>
            <a:off x="875420" y="1988840"/>
            <a:ext cx="10441160" cy="4401077"/>
          </a:xfrm>
          <a:prstGeom prst="rect">
            <a:avLst/>
          </a:prstGeom>
          <a:solidFill>
            <a:schemeClr val="accent1">
              <a:alpha val="0"/>
            </a:schemeClr>
          </a:solidFill>
        </p:spPr>
        <p:txBody>
          <a:bodyPr wrap="square" rtlCol="0">
            <a:spAutoFit/>
          </a:bodyPr>
          <a:ls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a:lstStyle>
          <a:p>
            <a:pPr algn="l" fontAlgn="base"/>
            <a:endParaRPr lang="en-AU" sz="1600" b="0" i="0">
              <a:solidFill>
                <a:schemeClr val="bg1"/>
              </a:solidFill>
              <a:effectLst/>
              <a:latin typeface="Source Sans 3" panose="020B0303030403020204" pitchFamily="34" charset="0"/>
            </a:endParaRPr>
          </a:p>
          <a:p>
            <a:pPr algn="l" fontAlgn="base"/>
            <a:r>
              <a:rPr lang="en-AU" sz="1600" b="0" i="0">
                <a:solidFill>
                  <a:schemeClr val="bg1"/>
                </a:solidFill>
                <a:effectLst/>
                <a:latin typeface="Source Sans 3" panose="020B0303030403020204" pitchFamily="34" charset="0"/>
              </a:rPr>
              <a:t>The University of Melbourne acknowledges the Traditional Owners of the unceded land on which we work, learn and live: the Wurundjeri </a:t>
            </a:r>
            <a:r>
              <a:rPr lang="en-AU" sz="1600" b="0" i="0" err="1">
                <a:solidFill>
                  <a:schemeClr val="bg1"/>
                </a:solidFill>
                <a:effectLst/>
                <a:latin typeface="Source Sans 3" panose="020B0303030403020204" pitchFamily="34" charset="0"/>
              </a:rPr>
              <a:t>Woi</a:t>
            </a:r>
            <a:r>
              <a:rPr lang="en-AU" sz="1600" b="0" i="0">
                <a:solidFill>
                  <a:schemeClr val="bg1"/>
                </a:solidFill>
                <a:effectLst/>
                <a:latin typeface="Source Sans 3" panose="020B0303030403020204" pitchFamily="34" charset="0"/>
              </a:rPr>
              <a:t>-wurrung and Bunurong peoples (Burnley, </a:t>
            </a:r>
            <a:r>
              <a:rPr lang="en-AU" sz="1600" b="0" i="0" err="1">
                <a:solidFill>
                  <a:schemeClr val="bg1"/>
                </a:solidFill>
                <a:effectLst/>
                <a:latin typeface="Source Sans 3" panose="020B0303030403020204" pitchFamily="34" charset="0"/>
              </a:rPr>
              <a:t>Fishermans</a:t>
            </a:r>
            <a:r>
              <a:rPr lang="en-AU" sz="1600" b="0" i="0">
                <a:solidFill>
                  <a:schemeClr val="bg1"/>
                </a:solidFill>
                <a:effectLst/>
                <a:latin typeface="Source Sans 3" panose="020B0303030403020204" pitchFamily="34" charset="0"/>
              </a:rPr>
              <a:t> Bend, Parkville, Southbank and Werribee campuses), the Yorta </a:t>
            </a:r>
            <a:r>
              <a:rPr lang="en-AU" sz="1600" b="0" i="0" err="1">
                <a:solidFill>
                  <a:schemeClr val="bg1"/>
                </a:solidFill>
                <a:effectLst/>
                <a:latin typeface="Source Sans 3" panose="020B0303030403020204" pitchFamily="34" charset="0"/>
              </a:rPr>
              <a:t>Yorta</a:t>
            </a:r>
            <a:r>
              <a:rPr lang="en-AU" sz="1600" b="0" i="0">
                <a:solidFill>
                  <a:schemeClr val="bg1"/>
                </a:solidFill>
                <a:effectLst/>
                <a:latin typeface="Source Sans 3" panose="020B0303030403020204" pitchFamily="34" charset="0"/>
              </a:rPr>
              <a:t> Nation (Dookie and Shepparton campuses), and the Dja </a:t>
            </a:r>
            <a:r>
              <a:rPr lang="en-AU" sz="1600" b="0" i="0" err="1">
                <a:solidFill>
                  <a:schemeClr val="bg1"/>
                </a:solidFill>
                <a:effectLst/>
                <a:latin typeface="Source Sans 3" panose="020B0303030403020204" pitchFamily="34" charset="0"/>
              </a:rPr>
              <a:t>Dja</a:t>
            </a:r>
            <a:r>
              <a:rPr lang="en-AU" sz="1600" b="0" i="0">
                <a:solidFill>
                  <a:schemeClr val="bg1"/>
                </a:solidFill>
                <a:effectLst/>
                <a:latin typeface="Source Sans 3" panose="020B0303030403020204" pitchFamily="34" charset="0"/>
              </a:rPr>
              <a:t> Wurrung people (Creswick campus).</a:t>
            </a:r>
          </a:p>
          <a:p>
            <a:pPr algn="l" fontAlgn="base"/>
            <a:r>
              <a:rPr lang="en-AU" sz="1600" b="0" i="0">
                <a:solidFill>
                  <a:schemeClr val="bg1"/>
                </a:solidFill>
                <a:effectLst/>
                <a:latin typeface="Source Sans 3" panose="020B0303030403020204" pitchFamily="34" charset="0"/>
              </a:rPr>
              <a:t> </a:t>
            </a:r>
          </a:p>
          <a:p>
            <a:pPr algn="l" fontAlgn="base"/>
            <a:r>
              <a:rPr lang="en-AU" sz="1600" b="0" i="0">
                <a:solidFill>
                  <a:schemeClr val="bg1"/>
                </a:solidFill>
                <a:effectLst/>
                <a:latin typeface="Source Sans 3" panose="020B0303030403020204" pitchFamily="34" charset="0"/>
              </a:rPr>
              <a:t>The University also acknowledges and is grateful to the Traditional Owners, Elders and Knowledge Holders of all Indigenous nations and clans who have been instrumental in our reconciliation journey.</a:t>
            </a:r>
          </a:p>
          <a:p>
            <a:pPr algn="l" fontAlgn="base"/>
            <a:r>
              <a:rPr lang="en-AU" sz="1600" b="0" i="0">
                <a:solidFill>
                  <a:schemeClr val="bg1"/>
                </a:solidFill>
                <a:effectLst/>
                <a:latin typeface="Source Sans 3" panose="020B0303030403020204" pitchFamily="34" charset="0"/>
              </a:rPr>
              <a:t> </a:t>
            </a:r>
          </a:p>
          <a:p>
            <a:pPr algn="l" fontAlgn="base"/>
            <a:r>
              <a:rPr lang="en-AU" sz="1600" b="0" i="0">
                <a:solidFill>
                  <a:schemeClr val="bg1"/>
                </a:solidFill>
                <a:effectLst/>
                <a:latin typeface="Source Sans 3" panose="020B0303030403020204" pitchFamily="34" charset="0"/>
              </a:rPr>
              <a:t>We recognise the unique place held by Aboriginal and Torres Strait Islander peoples as the original owners and custodians of the lands and waterways across the Australian continent, with histories of continuous connection dating back more than 60,000 years. We also acknowledge their enduring cultural practices of caring for Country.</a:t>
            </a:r>
          </a:p>
          <a:p>
            <a:pPr algn="l" fontAlgn="base"/>
            <a:r>
              <a:rPr lang="en-AU" sz="1600" b="0" i="0">
                <a:solidFill>
                  <a:schemeClr val="bg1"/>
                </a:solidFill>
                <a:effectLst/>
                <a:latin typeface="Source Sans 3" panose="020B0303030403020204" pitchFamily="34" charset="0"/>
              </a:rPr>
              <a:t> </a:t>
            </a:r>
          </a:p>
          <a:p>
            <a:pPr algn="l" fontAlgn="base"/>
            <a:r>
              <a:rPr lang="en-AU" sz="1600" b="0" i="0">
                <a:solidFill>
                  <a:schemeClr val="bg1"/>
                </a:solidFill>
                <a:effectLst/>
                <a:latin typeface="Source Sans 3" panose="020B0303030403020204" pitchFamily="34" charset="0"/>
              </a:rPr>
              <a:t>We pay respect to Elders past, present and future, and acknowledge the importance of Indigenous knowledge in the Academy. As a community of researchers, teachers, professional staff and students we are privileged to work and learn every day with Indigenous colleagues and partners.</a:t>
            </a:r>
          </a:p>
          <a:p>
            <a:endParaRPr lang="en-AU">
              <a:latin typeface="Source Sans 3" panose="020B0303030403020204" pitchFamily="34" charset="0"/>
            </a:endParaRPr>
          </a:p>
        </p:txBody>
      </p:sp>
      <p:pic>
        <p:nvPicPr>
          <p:cNvPr id="5" name="Picture 4" descr="A tree in a park&#10;&#10;Description automatically generated">
            <a:extLst>
              <a:ext uri="{FF2B5EF4-FFF2-40B4-BE49-F238E27FC236}">
                <a16:creationId xmlns:a16="http://schemas.microsoft.com/office/drawing/2014/main" id="{22B7B5EB-409D-C364-0E66-735E92752C91}"/>
              </a:ext>
            </a:extLst>
          </p:cNvPr>
          <p:cNvPicPr>
            <a:picLocks noChangeAspect="1"/>
          </p:cNvPicPr>
          <p:nvPr userDrawn="1"/>
        </p:nvPicPr>
        <p:blipFill rotWithShape="1">
          <a:blip r:embed="rId2">
            <a:alphaModFix amt="17000"/>
            <a:extLst>
              <a:ext uri="{28A0092B-C50C-407E-A947-70E740481C1C}">
                <a14:useLocalDpi xmlns:a14="http://schemas.microsoft.com/office/drawing/2010/main"/>
              </a:ext>
            </a:extLst>
          </a:blip>
          <a:srcRect/>
          <a:stretch/>
        </p:blipFill>
        <p:spPr>
          <a:xfrm>
            <a:off x="-3529" y="5829"/>
            <a:ext cx="12199058" cy="6852171"/>
          </a:xfrm>
          <a:prstGeom prst="rect">
            <a:avLst/>
          </a:prstGeom>
        </p:spPr>
      </p:pic>
      <p:pic>
        <p:nvPicPr>
          <p:cNvPr id="6" name="Picture Placeholder 10" descr="Logo&#10;&#10;Description automatically generated">
            <a:extLst>
              <a:ext uri="{FF2B5EF4-FFF2-40B4-BE49-F238E27FC236}">
                <a16:creationId xmlns:a16="http://schemas.microsoft.com/office/drawing/2014/main" id="{72FB4B94-D733-663C-1E58-FF1318E71F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26081876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pyright notic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5BE21A-3472-BF8A-EB42-E260FAD81CC6}"/>
              </a:ext>
            </a:extLst>
          </p:cNvPr>
          <p:cNvSpPr txBox="1"/>
          <p:nvPr userDrawn="1"/>
        </p:nvSpPr>
        <p:spPr>
          <a:xfrm>
            <a:off x="1835696" y="1899350"/>
            <a:ext cx="8520608" cy="3305520"/>
          </a:xfrm>
          <a:prstGeom prst="rect">
            <a:avLst/>
          </a:prstGeom>
          <a:noFill/>
          <a:ln w="15875">
            <a:solidFill>
              <a:schemeClr val="bg1"/>
            </a:solidFill>
          </a:ln>
        </p:spPr>
        <p:txBody>
          <a:bodyPr wrap="square">
            <a:spAutoFit/>
          </a:bodyPr>
          <a:lstStyle/>
          <a:p>
            <a:pPr algn="ctr"/>
            <a:endParaRPr lang="en-GB" sz="1600" b="1">
              <a:solidFill>
                <a:schemeClr val="bg1"/>
              </a:solidFill>
              <a:effectLst/>
              <a:latin typeface="Source Sans 3" panose="020B0303030403020204" pitchFamily="34" charset="0"/>
              <a:ea typeface="Calibri" panose="020F0502020204030204" pitchFamily="34" charset="0"/>
              <a:cs typeface="Arial" panose="020B0604020202020204" pitchFamily="34" charset="0"/>
            </a:endParaRPr>
          </a:p>
          <a:p>
            <a:pPr algn="ctr"/>
            <a:r>
              <a:rPr lang="en-GB" sz="1600" b="1">
                <a:solidFill>
                  <a:schemeClr val="bg1"/>
                </a:solidFill>
                <a:effectLst/>
                <a:latin typeface="Source Sans 3" panose="020B0303030403020204" pitchFamily="34" charset="0"/>
                <a:ea typeface="Calibri" panose="020F0502020204030204" pitchFamily="34" charset="0"/>
                <a:cs typeface="Arial" panose="020B0604020202020204" pitchFamily="34" charset="0"/>
              </a:rPr>
              <a:t>WARNING</a:t>
            </a:r>
            <a:endParaRPr lang="en-AU" sz="1600">
              <a:solidFill>
                <a:schemeClr val="bg1"/>
              </a:solidFill>
              <a:effectLst/>
              <a:latin typeface="Source Sans 3" panose="020B0303030403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Source Sans 3" panose="020B0303030403020204" pitchFamily="34" charset="0"/>
                <a:ea typeface="Calibri" panose="020F0502020204030204" pitchFamily="34" charset="0"/>
                <a:cs typeface="Arial" panose="020B0604020202020204" pitchFamily="34" charset="0"/>
              </a:rPr>
              <a:t>This material has been reproduced and communicated to you by or on behalf of the University of Melbourne in accordance with section 113P of the </a:t>
            </a:r>
            <a:r>
              <a:rPr lang="en-GB" sz="1600" i="1">
                <a:solidFill>
                  <a:schemeClr val="bg1"/>
                </a:solidFill>
                <a:effectLst/>
                <a:latin typeface="Source Sans 3" panose="020B0303030403020204" pitchFamily="34" charset="0"/>
                <a:ea typeface="Calibri" panose="020F0502020204030204" pitchFamily="34" charset="0"/>
                <a:cs typeface="Arial" panose="020B0604020202020204" pitchFamily="34" charset="0"/>
              </a:rPr>
              <a:t>Copyright Act 1968</a:t>
            </a:r>
            <a:r>
              <a:rPr lang="en-GB" sz="1600">
                <a:solidFill>
                  <a:schemeClr val="bg1"/>
                </a:solidFill>
                <a:effectLst/>
                <a:latin typeface="Source Sans 3" panose="020B0303030403020204" pitchFamily="34" charset="0"/>
                <a:ea typeface="Calibri" panose="020F0502020204030204" pitchFamily="34" charset="0"/>
                <a:cs typeface="Arial" panose="020B0604020202020204" pitchFamily="34" charset="0"/>
              </a:rPr>
              <a:t> (</a:t>
            </a:r>
            <a:r>
              <a:rPr lang="en-GB" sz="1600" b="1">
                <a:solidFill>
                  <a:schemeClr val="bg1"/>
                </a:solidFill>
                <a:effectLst/>
                <a:latin typeface="Source Sans 3" panose="020B0303030403020204" pitchFamily="34" charset="0"/>
                <a:ea typeface="Calibri" panose="020F0502020204030204" pitchFamily="34" charset="0"/>
                <a:cs typeface="Arial" panose="020B0604020202020204" pitchFamily="34" charset="0"/>
              </a:rPr>
              <a:t>Act</a:t>
            </a:r>
            <a:r>
              <a:rPr lang="en-GB" sz="1600">
                <a:solidFill>
                  <a:schemeClr val="bg1"/>
                </a:solidFill>
                <a:effectLst/>
                <a:latin typeface="Source Sans 3" panose="020B0303030403020204" pitchFamily="34" charset="0"/>
                <a:ea typeface="Calibri" panose="020F0502020204030204" pitchFamily="34" charset="0"/>
                <a:cs typeface="Arial" panose="020B0604020202020204" pitchFamily="34" charset="0"/>
              </a:rPr>
              <a:t>).</a:t>
            </a:r>
            <a:endParaRPr lang="en-AU" sz="1600">
              <a:solidFill>
                <a:schemeClr val="bg1"/>
              </a:solidFill>
              <a:effectLst/>
              <a:latin typeface="Source Sans 3" panose="020B0303030403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Source Sans 3" panose="020B0303030403020204" pitchFamily="34" charset="0"/>
                <a:ea typeface="Calibri" panose="020F0502020204030204" pitchFamily="34" charset="0"/>
                <a:cs typeface="Arial" panose="020B0604020202020204" pitchFamily="34" charset="0"/>
              </a:rPr>
              <a:t>The material in this communication may be subject to copyright under the Act. </a:t>
            </a:r>
            <a:endParaRPr lang="en-AU" sz="1600">
              <a:solidFill>
                <a:schemeClr val="bg1"/>
              </a:solidFill>
              <a:effectLst/>
              <a:latin typeface="Source Sans 3" panose="020B0303030403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Source Sans 3" panose="020B0303030403020204" pitchFamily="34" charset="0"/>
                <a:ea typeface="Calibri" panose="020F0502020204030204" pitchFamily="34" charset="0"/>
                <a:cs typeface="Arial" panose="020B0604020202020204" pitchFamily="34" charset="0"/>
              </a:rPr>
              <a:t>Any further reproduction or communication of this material by you may be the subject of copyright protection under the Act.</a:t>
            </a:r>
            <a:endParaRPr lang="en-AU" sz="1600">
              <a:solidFill>
                <a:schemeClr val="bg1"/>
              </a:solidFill>
              <a:effectLst/>
              <a:latin typeface="Source Sans 3" panose="020B0303030403020204" pitchFamily="34" charset="0"/>
              <a:ea typeface="Calibri" panose="020F0502020204030204" pitchFamily="34" charset="0"/>
              <a:cs typeface="Arial" panose="020B0604020202020204" pitchFamily="34" charset="0"/>
            </a:endParaRPr>
          </a:p>
          <a:p>
            <a:pPr algn="ctr">
              <a:lnSpc>
                <a:spcPct val="115000"/>
              </a:lnSpc>
            </a:pPr>
            <a:r>
              <a:rPr lang="en-GB" sz="1600" b="1">
                <a:solidFill>
                  <a:schemeClr val="bg1"/>
                </a:solidFill>
                <a:effectLst/>
                <a:latin typeface="Source Sans 3" panose="020B0303030403020204" pitchFamily="34" charset="0"/>
                <a:ea typeface="Calibri" panose="020F0502020204030204" pitchFamily="34" charset="0"/>
                <a:cs typeface="Arial" panose="020B0604020202020204" pitchFamily="34" charset="0"/>
              </a:rPr>
              <a:t> </a:t>
            </a:r>
            <a:endParaRPr lang="en-AU" sz="1600">
              <a:solidFill>
                <a:schemeClr val="bg1"/>
              </a:solidFill>
              <a:effectLst/>
              <a:latin typeface="Source Sans 3" panose="020B0303030403020204" pitchFamily="34" charset="0"/>
              <a:ea typeface="Calibri" panose="020F0502020204030204" pitchFamily="34" charset="0"/>
              <a:cs typeface="Arial" panose="020B0604020202020204" pitchFamily="34" charset="0"/>
            </a:endParaRPr>
          </a:p>
          <a:p>
            <a:pPr algn="ctr">
              <a:lnSpc>
                <a:spcPct val="115000"/>
              </a:lnSpc>
            </a:pPr>
            <a:r>
              <a:rPr lang="en-GB" sz="1600" b="1">
                <a:solidFill>
                  <a:schemeClr val="bg1"/>
                </a:solidFill>
                <a:effectLst/>
                <a:latin typeface="Source Sans 3" panose="020B0303030403020204" pitchFamily="34" charset="0"/>
                <a:ea typeface="Calibri" panose="020F0502020204030204" pitchFamily="34" charset="0"/>
                <a:cs typeface="Arial" panose="020B0604020202020204" pitchFamily="34" charset="0"/>
              </a:rPr>
              <a:t>Do not remove this notice</a:t>
            </a:r>
            <a:endParaRPr lang="en-AU" sz="1600">
              <a:solidFill>
                <a:schemeClr val="bg1"/>
              </a:solidFill>
              <a:effectLst/>
              <a:latin typeface="Source Sans 3" panose="020B0303030403020204" pitchFamily="34" charset="0"/>
              <a:ea typeface="Calibri" panose="020F0502020204030204" pitchFamily="34" charset="0"/>
              <a:cs typeface="Arial" panose="020B0604020202020204" pitchFamily="34" charset="0"/>
            </a:endParaRPr>
          </a:p>
          <a:p>
            <a:r>
              <a:rPr lang="en-AU" sz="1800">
                <a:effectLst/>
                <a:latin typeface="Source Sans 3" panose="020B0303030403020204" pitchFamily="34" charset="0"/>
                <a:ea typeface="Calibri" panose="020F0502020204030204" pitchFamily="34" charset="0"/>
                <a:cs typeface="Times New Roman" panose="02020603050405020304" pitchFamily="18" charset="0"/>
              </a:rPr>
              <a:t> </a:t>
            </a:r>
            <a:endParaRPr lang="en-AU">
              <a:latin typeface="Source Sans 3" panose="020B0303030403020204" pitchFamily="34" charset="0"/>
            </a:endParaRPr>
          </a:p>
        </p:txBody>
      </p:sp>
    </p:spTree>
    <p:extLst>
      <p:ext uri="{BB962C8B-B14F-4D97-AF65-F5344CB8AC3E}">
        <p14:creationId xmlns:p14="http://schemas.microsoft.com/office/powerpoint/2010/main" val="61529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1">
    <p:spTree>
      <p:nvGrpSpPr>
        <p:cNvPr id="1" name=""/>
        <p:cNvGrpSpPr/>
        <p:nvPr/>
      </p:nvGrpSpPr>
      <p:grpSpPr>
        <a:xfrm>
          <a:off x="0" y="0"/>
          <a:ext cx="0" cy="0"/>
          <a:chOff x="0" y="0"/>
          <a:chExt cx="0" cy="0"/>
        </a:xfrm>
      </p:grpSpPr>
      <p:pic>
        <p:nvPicPr>
          <p:cNvPr id="3" name="Picture 2" descr="A close-up of a building&#10;&#10;Description automatically generated">
            <a:extLst>
              <a:ext uri="{FF2B5EF4-FFF2-40B4-BE49-F238E27FC236}">
                <a16:creationId xmlns:a16="http://schemas.microsoft.com/office/drawing/2014/main" id="{B81EDBD4-C9CF-59CC-461E-DB98C187D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907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4EF8F4E9-FAE8-C7F7-EED9-30CA77676534}"/>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7" name="Picture Placeholder 10" descr="Logo&#10;&#10;Description automatically generated">
            <a:extLst>
              <a:ext uri="{FF2B5EF4-FFF2-40B4-BE49-F238E27FC236}">
                <a16:creationId xmlns:a16="http://schemas.microsoft.com/office/drawing/2014/main" id="{21F14F64-41A3-A64C-2463-CAC1DD1F163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CB4A80DB-38E0-359B-9518-DCF2692A96B0}"/>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288052055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_style1">
    <p:bg>
      <p:bgPr>
        <a:solidFill>
          <a:srgbClr val="102840"/>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endParaRPr lang="en-AU"/>
          </a:p>
        </p:txBody>
      </p:sp>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GB"/>
              <a:t>Click to edit Master title style</a:t>
            </a:r>
            <a:endParaRPr lang="en-AU"/>
          </a:p>
        </p:txBody>
      </p:sp>
      <p:pic>
        <p:nvPicPr>
          <p:cNvPr id="12" name="Picture Placeholder 10" descr="Logo&#10;&#10;Description automatically generated">
            <a:extLst>
              <a:ext uri="{FF2B5EF4-FFF2-40B4-BE49-F238E27FC236}">
                <a16:creationId xmlns:a16="http://schemas.microsoft.com/office/drawing/2014/main" id="{B9E60202-450E-CF2C-601B-7D1A7C9B3D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5200523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ver_with image_style1">
    <p:bg>
      <p:bgPr>
        <a:solidFill>
          <a:schemeClr val="bg2"/>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E3D3FA08-3353-A72F-AD1D-5DBF1C9647FE}"/>
              </a:ext>
            </a:extLst>
          </p:cNvPr>
          <p:cNvSpPr>
            <a:spLocks noGrp="1"/>
          </p:cNvSpPr>
          <p:nvPr>
            <p:ph type="body" sz="quarter" idx="18"/>
          </p:nvPr>
        </p:nvSpPr>
        <p:spPr>
          <a:xfrm>
            <a:off x="8966079" y="6437192"/>
            <a:ext cx="2880320"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400">
                <a:solidFill>
                  <a:schemeClr val="bg1"/>
                </a:solidFill>
              </a:defRPr>
            </a:lvl3pPr>
            <a:lvl4pPr marL="0" indent="0" algn="r">
              <a:lnSpc>
                <a:spcPct val="100000"/>
              </a:lnSpc>
              <a:spcAft>
                <a:spcPts val="0"/>
              </a:spcAft>
              <a:buFontTx/>
              <a:buNone/>
              <a:defRPr sz="1400">
                <a:solidFill>
                  <a:schemeClr val="bg1"/>
                </a:solidFill>
              </a:defRPr>
            </a:lvl4pPr>
            <a:lvl5pPr marL="0" indent="0" algn="r">
              <a:lnSpc>
                <a:spcPct val="100000"/>
              </a:lnSpc>
              <a:spcAft>
                <a:spcPts val="0"/>
              </a:spcAft>
              <a:buFontTx/>
              <a:buNone/>
              <a:defRPr sz="1400">
                <a:solidFill>
                  <a:schemeClr val="bg1"/>
                </a:solidFill>
              </a:defRPr>
            </a:lvl5pPr>
            <a:lvl6pPr marL="0" indent="0" algn="r">
              <a:lnSpc>
                <a:spcPct val="100000"/>
              </a:lnSpc>
              <a:spcAft>
                <a:spcPts val="0"/>
              </a:spcAft>
              <a:buFontTx/>
              <a:buNone/>
              <a:defRPr sz="1400">
                <a:solidFill>
                  <a:schemeClr val="bg1"/>
                </a:solidFill>
              </a:defRPr>
            </a:lvl6pPr>
            <a:lvl7pPr marL="0" indent="0" algn="r">
              <a:lnSpc>
                <a:spcPct val="100000"/>
              </a:lnSpc>
              <a:spcAft>
                <a:spcPts val="0"/>
              </a:spcAft>
              <a:buFontTx/>
              <a:buNone/>
              <a:defRPr sz="1400">
                <a:solidFill>
                  <a:schemeClr val="bg1"/>
                </a:solidFill>
              </a:defRPr>
            </a:lvl7pPr>
            <a:lvl8pPr marL="0" indent="0" algn="r">
              <a:lnSpc>
                <a:spcPct val="100000"/>
              </a:lnSpc>
              <a:spcAft>
                <a:spcPts val="0"/>
              </a:spcAft>
              <a:buFontTx/>
              <a:buNone/>
              <a:defRPr sz="1400">
                <a:solidFill>
                  <a:schemeClr val="bg1"/>
                </a:solidFill>
              </a:defRPr>
            </a:lvl8pPr>
            <a:lvl9pPr marL="0" indent="0" algn="r">
              <a:lnSpc>
                <a:spcPct val="100000"/>
              </a:lnSpc>
              <a:spcAft>
                <a:spcPts val="0"/>
              </a:spcAft>
              <a:buFontTx/>
              <a:buNone/>
              <a:defRPr sz="1400">
                <a:solidFill>
                  <a:schemeClr val="bg1"/>
                </a:solidFill>
              </a:defRPr>
            </a:lvl9pPr>
          </a:lstStyle>
          <a:p>
            <a:pPr lvl="0"/>
            <a:r>
              <a:rPr lang="en-GB"/>
              <a:t>Click to edit Master text styles</a:t>
            </a:r>
          </a:p>
          <a:p>
            <a:pPr lvl="1"/>
            <a:r>
              <a:rPr lang="en-GB"/>
              <a:t>Second level</a:t>
            </a:r>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endParaRPr lang="en-AU"/>
          </a:p>
        </p:txBody>
      </p:sp>
      <p:pic>
        <p:nvPicPr>
          <p:cNvPr id="6" name="Picture 5" descr="A building with a clock tower&#10;&#10;Description automatically generated">
            <a:extLst>
              <a:ext uri="{FF2B5EF4-FFF2-40B4-BE49-F238E27FC236}">
                <a16:creationId xmlns:a16="http://schemas.microsoft.com/office/drawing/2014/main" id="{539DE1A1-49DF-E58A-6C88-61C3401E0A41}"/>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322875" y="342000"/>
            <a:ext cx="11534887" cy="5791668"/>
          </a:xfrm>
          <a:prstGeom prst="rect">
            <a:avLst/>
          </a:prstGeom>
        </p:spPr>
      </p:pic>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GB"/>
              <a:t>Click to edit Master title style</a:t>
            </a:r>
            <a:endParaRPr lang="en-AU"/>
          </a:p>
        </p:txBody>
      </p:sp>
      <p:pic>
        <p:nvPicPr>
          <p:cNvPr id="5" name="Picture Placeholder 10" descr="Logo&#10;&#10;Description automatically generated">
            <a:extLst>
              <a:ext uri="{FF2B5EF4-FFF2-40B4-BE49-F238E27FC236}">
                <a16:creationId xmlns:a16="http://schemas.microsoft.com/office/drawing/2014/main" id="{30E4AA47-6A18-5856-8B55-31A2F24D6B0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26171770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ivider slide_style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4" name="Picture Placeholder 10" descr="Logo&#10;&#10;Description automatically generated">
            <a:extLst>
              <a:ext uri="{FF2B5EF4-FFF2-40B4-BE49-F238E27FC236}">
                <a16:creationId xmlns:a16="http://schemas.microsoft.com/office/drawing/2014/main" id="{F44244A3-AF35-00C5-3FA8-D6B57DDB2E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spTree>
    <p:extLst>
      <p:ext uri="{BB962C8B-B14F-4D97-AF65-F5344CB8AC3E}">
        <p14:creationId xmlns:p14="http://schemas.microsoft.com/office/powerpoint/2010/main" val="1561338945"/>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1">
    <p:spTree>
      <p:nvGrpSpPr>
        <p:cNvPr id="1" name=""/>
        <p:cNvGrpSpPr/>
        <p:nvPr/>
      </p:nvGrpSpPr>
      <p:grpSpPr>
        <a:xfrm>
          <a:off x="0" y="0"/>
          <a:ext cx="0" cy="0"/>
          <a:chOff x="0" y="0"/>
          <a:chExt cx="0" cy="0"/>
        </a:xfrm>
      </p:grpSpPr>
      <p:pic>
        <p:nvPicPr>
          <p:cNvPr id="4" name="Picture 3" descr="A train on the street&#10;&#10;Description automatically generated">
            <a:extLst>
              <a:ext uri="{FF2B5EF4-FFF2-40B4-BE49-F238E27FC236}">
                <a16:creationId xmlns:a16="http://schemas.microsoft.com/office/drawing/2014/main" id="{C21B4368-12D9-57AE-3A1D-DAE6674AE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800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56301068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1">
    <p:spTree>
      <p:nvGrpSpPr>
        <p:cNvPr id="1" name=""/>
        <p:cNvGrpSpPr/>
        <p:nvPr/>
      </p:nvGrpSpPr>
      <p:grpSpPr>
        <a:xfrm>
          <a:off x="0" y="0"/>
          <a:ext cx="0" cy="0"/>
          <a:chOff x="0" y="0"/>
          <a:chExt cx="0" cy="0"/>
        </a:xfrm>
      </p:grpSpPr>
      <p:pic>
        <p:nvPicPr>
          <p:cNvPr id="3" name="Picture 2" descr="A close-up of a building&#10;&#10;Description automatically generated">
            <a:extLst>
              <a:ext uri="{FF2B5EF4-FFF2-40B4-BE49-F238E27FC236}">
                <a16:creationId xmlns:a16="http://schemas.microsoft.com/office/drawing/2014/main" id="{B81EDBD4-C9CF-59CC-461E-DB98C187D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907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4EF8F4E9-FAE8-C7F7-EED9-30CA77676534}"/>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7" name="Picture Placeholder 10" descr="Logo&#10;&#10;Description automatically generated">
            <a:extLst>
              <a:ext uri="{FF2B5EF4-FFF2-40B4-BE49-F238E27FC236}">
                <a16:creationId xmlns:a16="http://schemas.microsoft.com/office/drawing/2014/main" id="{21F14F64-41A3-A64C-2463-CAC1DD1F163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CB4A80DB-38E0-359B-9518-DCF2692A96B0}"/>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65833408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1">
    <p:spTree>
      <p:nvGrpSpPr>
        <p:cNvPr id="1" name=""/>
        <p:cNvGrpSpPr/>
        <p:nvPr/>
      </p:nvGrpSpPr>
      <p:grpSpPr>
        <a:xfrm>
          <a:off x="0" y="0"/>
          <a:ext cx="0" cy="0"/>
          <a:chOff x="0" y="0"/>
          <a:chExt cx="0" cy="0"/>
        </a:xfrm>
      </p:grpSpPr>
      <p:pic>
        <p:nvPicPr>
          <p:cNvPr id="3" name="Picture 2" descr="A group of people walking outside of a building&#10;&#10;Description automatically generated">
            <a:extLst>
              <a:ext uri="{FF2B5EF4-FFF2-40B4-BE49-F238E27FC236}">
                <a16:creationId xmlns:a16="http://schemas.microsoft.com/office/drawing/2014/main" id="{FED4D6B5-F526-F625-9177-15B300C8F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392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315C606B-DBD6-6B98-FCEE-3981CBD7676E}"/>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7" name="Picture Placeholder 10" descr="Logo&#10;&#10;Description automatically generated">
            <a:extLst>
              <a:ext uri="{FF2B5EF4-FFF2-40B4-BE49-F238E27FC236}">
                <a16:creationId xmlns:a16="http://schemas.microsoft.com/office/drawing/2014/main" id="{934572BE-6DBB-223D-542C-91D71528A17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D22CA810-7F8C-3D8D-59E6-41512FFA280C}"/>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196886281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4_style1">
    <p:spTree>
      <p:nvGrpSpPr>
        <p:cNvPr id="1" name=""/>
        <p:cNvGrpSpPr/>
        <p:nvPr/>
      </p:nvGrpSpPr>
      <p:grpSpPr>
        <a:xfrm>
          <a:off x="0" y="0"/>
          <a:ext cx="0" cy="0"/>
          <a:chOff x="0" y="0"/>
          <a:chExt cx="0" cy="0"/>
        </a:xfrm>
      </p:grpSpPr>
      <p:pic>
        <p:nvPicPr>
          <p:cNvPr id="3" name="Picture 2" descr="A building with many windows&#10;&#10;Description automatically generated">
            <a:extLst>
              <a:ext uri="{FF2B5EF4-FFF2-40B4-BE49-F238E27FC236}">
                <a16:creationId xmlns:a16="http://schemas.microsoft.com/office/drawing/2014/main" id="{4ACB552C-63F8-E9C0-06FA-7DB1F7430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7508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20000"/>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B961782D-5772-54A1-DB84-FE91617DDF6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7" name="Picture Placeholder 10" descr="Logo&#10;&#10;Description automatically generated">
            <a:extLst>
              <a:ext uri="{FF2B5EF4-FFF2-40B4-BE49-F238E27FC236}">
                <a16:creationId xmlns:a16="http://schemas.microsoft.com/office/drawing/2014/main" id="{337175A6-6452-322F-7BD0-EAA975A8656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19FE526D-CA42-9B67-5F7E-8E810C8A8C49}"/>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30352331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5_style1">
    <p:spTree>
      <p:nvGrpSpPr>
        <p:cNvPr id="1" name=""/>
        <p:cNvGrpSpPr/>
        <p:nvPr/>
      </p:nvGrpSpPr>
      <p:grpSpPr>
        <a:xfrm>
          <a:off x="0" y="0"/>
          <a:ext cx="0" cy="0"/>
          <a:chOff x="0" y="0"/>
          <a:chExt cx="0" cy="0"/>
        </a:xfrm>
      </p:grpSpPr>
      <p:pic>
        <p:nvPicPr>
          <p:cNvPr id="3" name="Picture 2" descr="A large auditorium with blue lights&#10;&#10;Description automatically generated">
            <a:extLst>
              <a:ext uri="{FF2B5EF4-FFF2-40B4-BE49-F238E27FC236}">
                <a16:creationId xmlns:a16="http://schemas.microsoft.com/office/drawing/2014/main" id="{E4A9FC45-DD09-38AB-3B34-9EF99267B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851691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4" name="Rectangle 3">
            <a:extLst>
              <a:ext uri="{FF2B5EF4-FFF2-40B4-BE49-F238E27FC236}">
                <a16:creationId xmlns:a16="http://schemas.microsoft.com/office/drawing/2014/main" id="{D3569B04-81DF-2285-6290-6A1B9AE81DFD}"/>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10" name="Picture Placeholder 10" descr="Logo&#10;&#10;Description automatically generated">
            <a:extLst>
              <a:ext uri="{FF2B5EF4-FFF2-40B4-BE49-F238E27FC236}">
                <a16:creationId xmlns:a16="http://schemas.microsoft.com/office/drawing/2014/main" id="{560B8F70-2D74-855E-E3DD-E1442F6A7D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14" name="Text Placeholder 11">
            <a:extLst>
              <a:ext uri="{FF2B5EF4-FFF2-40B4-BE49-F238E27FC236}">
                <a16:creationId xmlns:a16="http://schemas.microsoft.com/office/drawing/2014/main" id="{2C42A733-BC01-7351-0C78-CD744DE94C58}"/>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186639115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_Dark Mode">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1"/>
                </a:solidFill>
              </a:defRPr>
            </a:lvl1p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AU"/>
          </a:p>
        </p:txBody>
      </p:sp>
    </p:spTree>
    <p:extLst>
      <p:ext uri="{BB962C8B-B14F-4D97-AF65-F5344CB8AC3E}">
        <p14:creationId xmlns:p14="http://schemas.microsoft.com/office/powerpoint/2010/main" val="277033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ideo and Presenter">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a:xfrm>
            <a:off x="345600" y="6437192"/>
            <a:ext cx="4114800" cy="216000"/>
          </a:xfrm>
        </p:spPr>
        <p:txBody>
          <a:bodyPr/>
          <a:lstStyle>
            <a:lvl1pPr>
              <a:defRPr>
                <a:solidFill>
                  <a:schemeClr val="bg2"/>
                </a:solidFill>
              </a:defRPr>
            </a:lvl1p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673806"/>
            <a:ext cx="7405200" cy="44676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AU"/>
          </a:p>
        </p:txBody>
      </p:sp>
      <p:sp>
        <p:nvSpPr>
          <p:cNvPr id="4" name="Picture Placeholder 7">
            <a:extLst>
              <a:ext uri="{FF2B5EF4-FFF2-40B4-BE49-F238E27FC236}">
                <a16:creationId xmlns:a16="http://schemas.microsoft.com/office/drawing/2014/main" id="{7C6DB685-726F-A1FB-C9B0-00C92EC7F117}"/>
              </a:ext>
            </a:extLst>
          </p:cNvPr>
          <p:cNvSpPr>
            <a:spLocks noGrp="1"/>
          </p:cNvSpPr>
          <p:nvPr>
            <p:ph type="pic" sz="quarter" idx="16" hasCustomPrompt="1"/>
          </p:nvPr>
        </p:nvSpPr>
        <p:spPr>
          <a:xfrm>
            <a:off x="8040217" y="1673806"/>
            <a:ext cx="3806182" cy="4467794"/>
          </a:xfrm>
          <a:blipFill>
            <a:blip r:embed="rId2" cstate="print">
              <a:extLst>
                <a:ext uri="{28A0092B-C50C-407E-A947-70E740481C1C}">
                  <a14:useLocalDpi xmlns:a14="http://schemas.microsoft.com/office/drawing/2010/main" val="0"/>
                </a:ext>
              </a:extLst>
            </a:blip>
            <a:stretch>
              <a:fillRect l="-12818" t="-6998" r="-14598" b="-250"/>
            </a:stretch>
          </a:blipFill>
        </p:spPr>
        <p:txBody>
          <a:bodyPr anchor="ctr" anchorCtr="0"/>
          <a:lstStyle>
            <a:lvl1pPr algn="ctr">
              <a:defRPr/>
            </a:lvl1pPr>
          </a:lstStyle>
          <a:p>
            <a:r>
              <a:rPr lang="en-AU"/>
              <a:t>Click icon to add Image of presenter</a:t>
            </a:r>
          </a:p>
        </p:txBody>
      </p:sp>
      <p:sp>
        <p:nvSpPr>
          <p:cNvPr id="5" name="TextBox 4">
            <a:extLst>
              <a:ext uri="{FF2B5EF4-FFF2-40B4-BE49-F238E27FC236}">
                <a16:creationId xmlns:a16="http://schemas.microsoft.com/office/drawing/2014/main" id="{8D5EAD7E-7B06-ABC7-F34C-50EDEAFC6D52}"/>
              </a:ext>
            </a:extLst>
          </p:cNvPr>
          <p:cNvSpPr txBox="1"/>
          <p:nvPr userDrawn="1"/>
        </p:nvSpPr>
        <p:spPr>
          <a:xfrm>
            <a:off x="4700845" y="6499304"/>
            <a:ext cx="7145554" cy="153888"/>
          </a:xfrm>
          <a:prstGeom prst="rect">
            <a:avLst/>
          </a:prstGeom>
          <a:noFill/>
        </p:spPr>
        <p:txBody>
          <a:bodyPr wrap="square" lIns="0" tIns="0" rIns="0" bIns="0" rtlCol="0">
            <a:spAutoFit/>
          </a:bodyPr>
          <a:lstStyle/>
          <a:p>
            <a:pPr algn="r">
              <a:lnSpc>
                <a:spcPts val="1200"/>
              </a:lnSpc>
            </a:pPr>
            <a:r>
              <a:rPr lang="en-AU" sz="1000">
                <a:latin typeface="Source Sans 3" panose="020B0303030403020204" pitchFamily="34" charset="0"/>
              </a:rPr>
              <a:t>(c) The University of Melbourne &lt;insert year&gt; This content is protected and may not be shared, uploaded, or distributed.</a:t>
            </a:r>
          </a:p>
        </p:txBody>
      </p:sp>
    </p:spTree>
    <p:extLst>
      <p:ext uri="{BB962C8B-B14F-4D97-AF65-F5344CB8AC3E}">
        <p14:creationId xmlns:p14="http://schemas.microsoft.com/office/powerpoint/2010/main" val="2630964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1">
    <p:spTree>
      <p:nvGrpSpPr>
        <p:cNvPr id="1" name=""/>
        <p:cNvGrpSpPr/>
        <p:nvPr/>
      </p:nvGrpSpPr>
      <p:grpSpPr>
        <a:xfrm>
          <a:off x="0" y="0"/>
          <a:ext cx="0" cy="0"/>
          <a:chOff x="0" y="0"/>
          <a:chExt cx="0" cy="0"/>
        </a:xfrm>
      </p:grpSpPr>
      <p:pic>
        <p:nvPicPr>
          <p:cNvPr id="3" name="Picture 2" descr="A group of people walking outside of a building&#10;&#10;Description automatically generated">
            <a:extLst>
              <a:ext uri="{FF2B5EF4-FFF2-40B4-BE49-F238E27FC236}">
                <a16:creationId xmlns:a16="http://schemas.microsoft.com/office/drawing/2014/main" id="{FED4D6B5-F526-F625-9177-15B300C8F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392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315C606B-DBD6-6B98-FCEE-3981CBD7676E}"/>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7" name="Picture Placeholder 10" descr="Logo&#10;&#10;Description automatically generated">
            <a:extLst>
              <a:ext uri="{FF2B5EF4-FFF2-40B4-BE49-F238E27FC236}">
                <a16:creationId xmlns:a16="http://schemas.microsoft.com/office/drawing/2014/main" id="{934572BE-6DBB-223D-542C-91D71528A17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D22CA810-7F8C-3D8D-59E6-41512FFA280C}"/>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206382210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2"/>
                </a:solidFill>
              </a:defRPr>
            </a:lvl1p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2"/>
                </a:solidFill>
              </a:defRPr>
            </a:lvl1p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AU"/>
          </a:p>
        </p:txBody>
      </p:sp>
    </p:spTree>
    <p:extLst>
      <p:ext uri="{BB962C8B-B14F-4D97-AF65-F5344CB8AC3E}">
        <p14:creationId xmlns:p14="http://schemas.microsoft.com/office/powerpoint/2010/main" val="8547829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lvl1pPr>
          </a:lstStyle>
          <a:p>
            <a:r>
              <a:rPr lang="en-GB"/>
              <a:t>Click to edit Master title style</a:t>
            </a:r>
            <a:endParaRPr lang="en-AU"/>
          </a:p>
        </p:txBody>
      </p:sp>
    </p:spTree>
    <p:extLst>
      <p:ext uri="{BB962C8B-B14F-4D97-AF65-F5344CB8AC3E}">
        <p14:creationId xmlns:p14="http://schemas.microsoft.com/office/powerpoint/2010/main" val="22849499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wo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lvl1pPr>
          </a:lstStyle>
          <a:p>
            <a:r>
              <a:rPr lang="en-GB"/>
              <a:t>Click to edit Master title style</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6219599"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8765607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Content and Image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lvl1pPr>
          </a:lstStyle>
          <a:p>
            <a:r>
              <a:rPr lang="en-GB"/>
              <a:t>Click to edit Master title style</a:t>
            </a:r>
            <a:endParaRPr lang="en-AU"/>
          </a:p>
        </p:txBody>
      </p:sp>
      <p:sp>
        <p:nvSpPr>
          <p:cNvPr id="6" name="Picture Placeholder 5">
            <a:extLst>
              <a:ext uri="{FF2B5EF4-FFF2-40B4-BE49-F238E27FC236}">
                <a16:creationId xmlns:a16="http://schemas.microsoft.com/office/drawing/2014/main" id="{FC2A53D8-7CC9-C8A8-3494-5EBD660356B9}"/>
              </a:ext>
            </a:extLst>
          </p:cNvPr>
          <p:cNvSpPr>
            <a:spLocks noGrp="1"/>
          </p:cNvSpPr>
          <p:nvPr>
            <p:ph type="pic" sz="quarter" idx="16" hasCustomPrompt="1"/>
          </p:nvPr>
        </p:nvSpPr>
        <p:spPr>
          <a:xfrm>
            <a:off x="6219599" y="1870075"/>
            <a:ext cx="5626800" cy="4273200"/>
          </a:xfrm>
        </p:spPr>
        <p:txBody>
          <a:bodyPr anchor="ctr" anchorCtr="0"/>
          <a:lstStyle>
            <a:lvl1pPr algn="ctr">
              <a:lnSpc>
                <a:spcPts val="1400"/>
              </a:lnSpc>
              <a:defRPr sz="1200"/>
            </a:lvl1pPr>
          </a:lstStyle>
          <a:p>
            <a:r>
              <a:rPr lang="en-AU"/>
              <a:t>Click icon to insert image</a:t>
            </a:r>
          </a:p>
        </p:txBody>
      </p:sp>
    </p:spTree>
    <p:extLst>
      <p:ext uri="{BB962C8B-B14F-4D97-AF65-F5344CB8AC3E}">
        <p14:creationId xmlns:p14="http://schemas.microsoft.com/office/powerpoint/2010/main" val="30745891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387541"/>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4" cy="38861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p>
        </p:txBody>
      </p:sp>
      <p:sp>
        <p:nvSpPr>
          <p:cNvPr id="6" name="Chart Placeholder 5">
            <a:extLst>
              <a:ext uri="{FF2B5EF4-FFF2-40B4-BE49-F238E27FC236}">
                <a16:creationId xmlns:a16="http://schemas.microsoft.com/office/drawing/2014/main" id="{83A92489-4F48-E651-8308-E8A1BEAEF4BD}"/>
              </a:ext>
            </a:extLst>
          </p:cNvPr>
          <p:cNvSpPr>
            <a:spLocks noGrp="1"/>
          </p:cNvSpPr>
          <p:nvPr>
            <p:ph type="chart" sz="quarter" idx="17" hasCustomPrompt="1"/>
          </p:nvPr>
        </p:nvSpPr>
        <p:spPr>
          <a:xfrm>
            <a:off x="345600" y="2573905"/>
            <a:ext cx="5626575" cy="2880320"/>
          </a:xfrm>
        </p:spPr>
        <p:txBody>
          <a:bodyPr anchor="ctr" anchorCtr="0"/>
          <a:lstStyle>
            <a:lvl1pPr algn="ctr">
              <a:defRPr/>
            </a:lvl1pPr>
          </a:lstStyle>
          <a:p>
            <a:r>
              <a:rPr lang="en-AU"/>
              <a:t>Click icon to insert Chart</a:t>
            </a:r>
          </a:p>
        </p:txBody>
      </p:sp>
      <p:sp>
        <p:nvSpPr>
          <p:cNvPr id="9" name="Chart Placeholder 5">
            <a:extLst>
              <a:ext uri="{FF2B5EF4-FFF2-40B4-BE49-F238E27FC236}">
                <a16:creationId xmlns:a16="http://schemas.microsoft.com/office/drawing/2014/main" id="{9D4C9335-8F56-5714-572A-14E7E23CC1AB}"/>
              </a:ext>
            </a:extLst>
          </p:cNvPr>
          <p:cNvSpPr>
            <a:spLocks noGrp="1"/>
          </p:cNvSpPr>
          <p:nvPr>
            <p:ph type="chart" sz="quarter" idx="18" hasCustomPrompt="1"/>
          </p:nvPr>
        </p:nvSpPr>
        <p:spPr>
          <a:xfrm>
            <a:off x="6223381" y="2573905"/>
            <a:ext cx="5623018" cy="2880320"/>
          </a:xfrm>
        </p:spPr>
        <p:txBody>
          <a:bodyPr anchor="ctr" anchorCtr="0"/>
          <a:lstStyle>
            <a:lvl1pPr algn="ctr">
              <a:defRPr/>
            </a:lvl1pPr>
          </a:lstStyle>
          <a:p>
            <a:r>
              <a:rPr lang="en-AU"/>
              <a:t>Click icon to insert Chart</a:t>
            </a:r>
          </a:p>
        </p:txBody>
      </p:sp>
      <p:sp>
        <p:nvSpPr>
          <p:cNvPr id="4" name="Title 3">
            <a:extLst>
              <a:ext uri="{FF2B5EF4-FFF2-40B4-BE49-F238E27FC236}">
                <a16:creationId xmlns:a16="http://schemas.microsoft.com/office/drawing/2014/main" id="{0C4277FC-2AB5-CB23-BC94-BEF3C9536350}"/>
              </a:ext>
            </a:extLst>
          </p:cNvPr>
          <p:cNvSpPr>
            <a:spLocks noGrp="1"/>
          </p:cNvSpPr>
          <p:nvPr>
            <p:ph type="title"/>
          </p:nvPr>
        </p:nvSpPr>
        <p:spPr/>
        <p:txBody>
          <a:bodyPr/>
          <a:lstStyle>
            <a:lvl1pPr>
              <a:defRPr/>
            </a:lvl1pPr>
          </a:lstStyle>
          <a:p>
            <a:r>
              <a:rPr lang="en-GB"/>
              <a:t>Click to edit Master title style</a:t>
            </a:r>
            <a:endParaRPr lang="en-AU"/>
          </a:p>
        </p:txBody>
      </p:sp>
    </p:spTree>
    <p:extLst>
      <p:ext uri="{BB962C8B-B14F-4D97-AF65-F5344CB8AC3E}">
        <p14:creationId xmlns:p14="http://schemas.microsoft.com/office/powerpoint/2010/main" val="33017830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4273200"/>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3" cy="4273200"/>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p>
        </p:txBody>
      </p:sp>
      <p:sp>
        <p:nvSpPr>
          <p:cNvPr id="4" name="Title 3">
            <a:extLst>
              <a:ext uri="{FF2B5EF4-FFF2-40B4-BE49-F238E27FC236}">
                <a16:creationId xmlns:a16="http://schemas.microsoft.com/office/drawing/2014/main" id="{4863FD07-110D-DEB8-85AE-92CD33C072C4}"/>
              </a:ext>
            </a:extLst>
          </p:cNvPr>
          <p:cNvSpPr>
            <a:spLocks noGrp="1"/>
          </p:cNvSpPr>
          <p:nvPr>
            <p:ph type="title"/>
          </p:nvPr>
        </p:nvSpPr>
        <p:spPr/>
        <p:txBody>
          <a:bodyPr/>
          <a:lstStyle>
            <a:lvl1pPr>
              <a:defRPr/>
            </a:lvl1pPr>
          </a:lstStyle>
          <a:p>
            <a:r>
              <a:rPr lang="en-GB"/>
              <a:t>Click to edit Master title style</a:t>
            </a:r>
            <a:endParaRPr lang="en-AU"/>
          </a:p>
        </p:txBody>
      </p:sp>
    </p:spTree>
    <p:extLst>
      <p:ext uri="{BB962C8B-B14F-4D97-AF65-F5344CB8AC3E}">
        <p14:creationId xmlns:p14="http://schemas.microsoft.com/office/powerpoint/2010/main" val="4156685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Three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lvl1pPr>
          </a:lstStyle>
          <a:p>
            <a:r>
              <a:rPr lang="en-GB"/>
              <a:t>Click to edit Master title style</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4296000"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Content Placeholder 6">
            <a:extLst>
              <a:ext uri="{FF2B5EF4-FFF2-40B4-BE49-F238E27FC236}">
                <a16:creationId xmlns:a16="http://schemas.microsoft.com/office/drawing/2014/main" id="{A14B56AF-59AC-1DD7-A515-93236D9D5034}"/>
              </a:ext>
            </a:extLst>
          </p:cNvPr>
          <p:cNvSpPr>
            <a:spLocks noGrp="1"/>
          </p:cNvSpPr>
          <p:nvPr>
            <p:ph sz="quarter" idx="17"/>
          </p:nvPr>
        </p:nvSpPr>
        <p:spPr>
          <a:xfrm>
            <a:off x="8246399"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7700712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3600000" cy="4273200"/>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4295999" y="1870255"/>
            <a:ext cx="3600000" cy="4273200"/>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6">
            <a:extLst>
              <a:ext uri="{FF2B5EF4-FFF2-40B4-BE49-F238E27FC236}">
                <a16:creationId xmlns:a16="http://schemas.microsoft.com/office/drawing/2014/main" id="{12B8F049-B051-C3CF-84AF-76D0419ECC4D}"/>
              </a:ext>
            </a:extLst>
          </p:cNvPr>
          <p:cNvSpPr>
            <a:spLocks noGrp="1"/>
          </p:cNvSpPr>
          <p:nvPr>
            <p:ph sz="quarter" idx="16"/>
          </p:nvPr>
        </p:nvSpPr>
        <p:spPr>
          <a:xfrm>
            <a:off x="8246399" y="1870255"/>
            <a:ext cx="3600000" cy="4273200"/>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Slide Number Placeholder 5">
            <a:extLst>
              <a:ext uri="{FF2B5EF4-FFF2-40B4-BE49-F238E27FC236}">
                <a16:creationId xmlns:a16="http://schemas.microsoft.com/office/drawing/2014/main" id="{CA6341BC-444F-9260-2F29-DB09F5C10802}"/>
              </a:ext>
            </a:extLst>
          </p:cNvPr>
          <p:cNvSpPr>
            <a:spLocks noGrp="1"/>
          </p:cNvSpPr>
          <p:nvPr>
            <p:ph type="sldNum" sz="quarter" idx="17"/>
          </p:nvPr>
        </p:nvSpPr>
        <p:spPr>
          <a:xfrm>
            <a:off x="10267260" y="6437192"/>
            <a:ext cx="1579139" cy="216000"/>
          </a:xfrm>
        </p:spPr>
        <p:txBody>
          <a:bodyPr/>
          <a:lstStyle/>
          <a:p>
            <a:r>
              <a:rPr lang="en-AU"/>
              <a:t>Page [</a:t>
            </a:r>
            <a:fld id="{29D5CE74-914C-4689-99FC-1AEF49CE2B47}" type="slidenum">
              <a:rPr smtClean="0"/>
              <a:pPr/>
              <a:t>‹#›</a:t>
            </a:fld>
            <a:r>
              <a:t>]</a:t>
            </a:r>
          </a:p>
        </p:txBody>
      </p:sp>
      <p:sp>
        <p:nvSpPr>
          <p:cNvPr id="8" name="Title 7">
            <a:extLst>
              <a:ext uri="{FF2B5EF4-FFF2-40B4-BE49-F238E27FC236}">
                <a16:creationId xmlns:a16="http://schemas.microsoft.com/office/drawing/2014/main" id="{B997EF1D-2BE4-A99C-D98C-B233628816F3}"/>
              </a:ext>
            </a:extLst>
          </p:cNvPr>
          <p:cNvSpPr>
            <a:spLocks noGrp="1"/>
          </p:cNvSpPr>
          <p:nvPr>
            <p:ph type="title"/>
          </p:nvPr>
        </p:nvSpPr>
        <p:spPr/>
        <p:txBody>
          <a:bodyPr/>
          <a:lstStyle>
            <a:lvl1pPr>
              <a:defRPr/>
            </a:lvl1pPr>
          </a:lstStyle>
          <a:p>
            <a:r>
              <a:rPr lang="en-GB"/>
              <a:t>Click to edit Master title style</a:t>
            </a:r>
            <a:endParaRPr lang="en-AU"/>
          </a:p>
        </p:txBody>
      </p:sp>
    </p:spTree>
    <p:extLst>
      <p:ext uri="{BB962C8B-B14F-4D97-AF65-F5344CB8AC3E}">
        <p14:creationId xmlns:p14="http://schemas.microsoft.com/office/powerpoint/2010/main" val="27889997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hank you_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1577134" y="1133745"/>
            <a:ext cx="9001001" cy="869091"/>
          </a:xfrm>
        </p:spPr>
        <p:txBody>
          <a:bodyPr/>
          <a:lstStyle>
            <a:lvl1pPr algn="ctr">
              <a:lnSpc>
                <a:spcPts val="5200"/>
              </a:lnSpc>
              <a:defRPr sz="4800">
                <a:solidFill>
                  <a:schemeClr val="bg1"/>
                </a:solidFill>
              </a:defRPr>
            </a:lvl1pPr>
          </a:lstStyle>
          <a:p>
            <a:r>
              <a:rPr lang="en-GB"/>
              <a:t>Click to edit Master title style</a:t>
            </a:r>
            <a:endParaRPr lang="en-AU"/>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6023122"/>
            <a:ext cx="5490611" cy="630070"/>
          </a:xfrm>
        </p:spPr>
        <p:txBody>
          <a:bodyPr anchor="b" anchorCtr="0"/>
          <a:lstStyle>
            <a:lvl1pPr marL="0" algn="l">
              <a:lnSpc>
                <a:spcPct val="100000"/>
              </a:lnSpc>
              <a:spcAft>
                <a:spcPts val="0"/>
              </a:spcAft>
              <a:buFontTx/>
              <a:buNone/>
              <a:defRPr sz="1400" b="0">
                <a:solidFill>
                  <a:schemeClr val="bg1"/>
                </a:solidFill>
              </a:defRPr>
            </a:lvl1pPr>
            <a:lvl2pPr marL="0" algn="l">
              <a:lnSpc>
                <a:spcPct val="100000"/>
              </a:lnSpc>
              <a:spcAft>
                <a:spcPts val="0"/>
              </a:spcAft>
              <a:buFontTx/>
              <a:buNone/>
              <a:defRPr sz="1400" b="0">
                <a:solidFill>
                  <a:schemeClr val="bg1"/>
                </a:solidFill>
              </a:defRPr>
            </a:lvl2pPr>
            <a:lvl3pPr marL="0" indent="0" algn="l">
              <a:lnSpc>
                <a:spcPct val="100000"/>
              </a:lnSpc>
              <a:spcAft>
                <a:spcPts val="0"/>
              </a:spcAft>
              <a:buFontTx/>
              <a:buNone/>
              <a:defRPr sz="1400" b="0">
                <a:solidFill>
                  <a:schemeClr val="bg1"/>
                </a:solidFill>
              </a:defRPr>
            </a:lvl3pPr>
            <a:lvl4pPr marL="0" indent="0" algn="l">
              <a:lnSpc>
                <a:spcPct val="100000"/>
              </a:lnSpc>
              <a:spcAft>
                <a:spcPts val="0"/>
              </a:spcAft>
              <a:buFontTx/>
              <a:buNone/>
              <a:defRPr sz="1400" b="0">
                <a:solidFill>
                  <a:schemeClr val="bg1"/>
                </a:solidFill>
              </a:defRPr>
            </a:lvl4pPr>
            <a:lvl5pPr marL="0" indent="0" algn="l">
              <a:lnSpc>
                <a:spcPct val="100000"/>
              </a:lnSpc>
              <a:spcAft>
                <a:spcPts val="0"/>
              </a:spcAft>
              <a:buFontTx/>
              <a:buNone/>
              <a:defRPr sz="1400" b="0">
                <a:solidFill>
                  <a:schemeClr val="bg1"/>
                </a:solidFill>
              </a:defRPr>
            </a:lvl5pPr>
            <a:lvl6pPr marL="0" indent="0" algn="l">
              <a:lnSpc>
                <a:spcPct val="100000"/>
              </a:lnSpc>
              <a:spcAft>
                <a:spcPts val="0"/>
              </a:spcAft>
              <a:buFontTx/>
              <a:buNone/>
              <a:defRPr sz="1400" b="0">
                <a:solidFill>
                  <a:schemeClr val="bg1"/>
                </a:solidFill>
              </a:defRPr>
            </a:lvl6pPr>
            <a:lvl7pPr marL="0" indent="0" algn="l">
              <a:lnSpc>
                <a:spcPct val="100000"/>
              </a:lnSpc>
              <a:spcAft>
                <a:spcPts val="0"/>
              </a:spcAft>
              <a:buFontTx/>
              <a:buNone/>
              <a:defRPr sz="1400" b="0">
                <a:solidFill>
                  <a:schemeClr val="bg1"/>
                </a:solidFill>
              </a:defRPr>
            </a:lvl7pPr>
            <a:lvl8pPr marL="0" indent="0" algn="l">
              <a:lnSpc>
                <a:spcPct val="100000"/>
              </a:lnSpc>
              <a:spcAft>
                <a:spcPts val="0"/>
              </a:spcAft>
              <a:buFontTx/>
              <a:buNone/>
              <a:defRPr sz="1400" b="0">
                <a:solidFill>
                  <a:schemeClr val="bg1"/>
                </a:solidFill>
              </a:defRPr>
            </a:lvl8pPr>
            <a:lvl9pPr marL="0" indent="0" algn="l">
              <a:lnSpc>
                <a:spcPct val="100000"/>
              </a:lnSpc>
              <a:spcAft>
                <a:spcPts val="0"/>
              </a:spcAft>
              <a:buFontTx/>
              <a:buNone/>
              <a:defRPr sz="1400" b="0">
                <a:solidFill>
                  <a:schemeClr val="bg1"/>
                </a:solidFill>
              </a:defRPr>
            </a:lvl9pPr>
          </a:lstStyle>
          <a:p>
            <a:pPr lvl="0"/>
            <a:r>
              <a:rPr lang="en-US"/>
              <a:t>[Collaborator/partner relationship disclaimer]</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9" name="Text Placeholder 10">
            <a:extLst>
              <a:ext uri="{FF2B5EF4-FFF2-40B4-BE49-F238E27FC236}">
                <a16:creationId xmlns:a16="http://schemas.microsoft.com/office/drawing/2014/main" id="{E98D57ED-F6FA-0853-C0FA-554B2313321E}"/>
              </a:ext>
            </a:extLst>
          </p:cNvPr>
          <p:cNvSpPr>
            <a:spLocks noGrp="1"/>
          </p:cNvSpPr>
          <p:nvPr>
            <p:ph type="body" sz="quarter" idx="18" hasCustomPrompt="1"/>
          </p:nvPr>
        </p:nvSpPr>
        <p:spPr>
          <a:xfrm>
            <a:off x="6231015" y="6437192"/>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26012468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hank you_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345599" y="489679"/>
            <a:ext cx="11500799" cy="869091"/>
          </a:xfrm>
        </p:spPr>
        <p:txBody>
          <a:bodyPr/>
          <a:lstStyle>
            <a:lvl1pPr algn="ctr">
              <a:lnSpc>
                <a:spcPts val="5200"/>
              </a:lnSpc>
              <a:defRPr sz="4800">
                <a:solidFill>
                  <a:schemeClr val="bg1"/>
                </a:solidFill>
              </a:defRPr>
            </a:lvl1pPr>
          </a:lstStyle>
          <a:p>
            <a:r>
              <a:rPr lang="en-GB"/>
              <a:t>Click to edit Master title style</a:t>
            </a:r>
            <a:endParaRPr lang="en-AU"/>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5850353"/>
            <a:ext cx="5265585" cy="365012"/>
          </a:xfrm>
        </p:spPr>
        <p:txBody>
          <a:bodyPr anchor="t" anchorCtr="0"/>
          <a:lstStyle>
            <a:lvl1pPr marL="0" algn="l">
              <a:lnSpc>
                <a:spcPct val="100000"/>
              </a:lnSpc>
              <a:spcAft>
                <a:spcPts val="0"/>
              </a:spcAft>
              <a:buFontTx/>
              <a:buNone/>
              <a:defRPr sz="2000" b="0">
                <a:solidFill>
                  <a:schemeClr val="bg1"/>
                </a:solidFill>
              </a:defRPr>
            </a:lvl1pPr>
            <a:lvl2pPr marL="0" algn="l">
              <a:lnSpc>
                <a:spcPct val="100000"/>
              </a:lnSpc>
              <a:spcAft>
                <a:spcPts val="0"/>
              </a:spcAft>
              <a:buFontTx/>
              <a:buNone/>
              <a:defRPr sz="2000" b="0">
                <a:solidFill>
                  <a:schemeClr val="bg1"/>
                </a:solidFill>
              </a:defRPr>
            </a:lvl2pPr>
            <a:lvl3pPr marL="0" indent="0" algn="l">
              <a:lnSpc>
                <a:spcPct val="100000"/>
              </a:lnSpc>
              <a:spcAft>
                <a:spcPts val="0"/>
              </a:spcAft>
              <a:buFontTx/>
              <a:buNone/>
              <a:defRPr sz="2000" b="0">
                <a:solidFill>
                  <a:schemeClr val="bg1"/>
                </a:solidFill>
              </a:defRPr>
            </a:lvl3pPr>
            <a:lvl4pPr marL="0" indent="0" algn="l">
              <a:lnSpc>
                <a:spcPct val="100000"/>
              </a:lnSpc>
              <a:spcAft>
                <a:spcPts val="0"/>
              </a:spcAft>
              <a:buFontTx/>
              <a:buNone/>
              <a:defRPr sz="2000" b="0">
                <a:solidFill>
                  <a:schemeClr val="bg1"/>
                </a:solidFill>
              </a:defRPr>
            </a:lvl4pPr>
            <a:lvl5pPr marL="0" indent="0" algn="l">
              <a:lnSpc>
                <a:spcPct val="100000"/>
              </a:lnSpc>
              <a:spcAft>
                <a:spcPts val="0"/>
              </a:spcAft>
              <a:buFontTx/>
              <a:buNone/>
              <a:defRPr sz="2000" b="0">
                <a:solidFill>
                  <a:schemeClr val="bg1"/>
                </a:solidFill>
              </a:defRPr>
            </a:lvl5pPr>
            <a:lvl6pPr marL="0" indent="0" algn="l">
              <a:lnSpc>
                <a:spcPct val="100000"/>
              </a:lnSpc>
              <a:spcAft>
                <a:spcPts val="0"/>
              </a:spcAft>
              <a:buFontTx/>
              <a:buNone/>
              <a:defRPr sz="2000" b="0">
                <a:solidFill>
                  <a:schemeClr val="bg1"/>
                </a:solidFill>
              </a:defRPr>
            </a:lvl6pPr>
            <a:lvl7pPr marL="0" indent="0" algn="l">
              <a:lnSpc>
                <a:spcPct val="100000"/>
              </a:lnSpc>
              <a:spcAft>
                <a:spcPts val="0"/>
              </a:spcAft>
              <a:buFontTx/>
              <a:buNone/>
              <a:defRPr sz="2000" b="0">
                <a:solidFill>
                  <a:schemeClr val="bg1"/>
                </a:solidFill>
              </a:defRPr>
            </a:lvl7pPr>
            <a:lvl8pPr marL="0" indent="0" algn="l">
              <a:lnSpc>
                <a:spcPct val="100000"/>
              </a:lnSpc>
              <a:spcAft>
                <a:spcPts val="0"/>
              </a:spcAft>
              <a:buFontTx/>
              <a:buNone/>
              <a:defRPr sz="2000" b="0">
                <a:solidFill>
                  <a:schemeClr val="bg1"/>
                </a:solidFill>
              </a:defRPr>
            </a:lvl8pPr>
            <a:lvl9pPr marL="0" indent="0" algn="l">
              <a:lnSpc>
                <a:spcPct val="100000"/>
              </a:lnSpc>
              <a:spcAft>
                <a:spcPts val="0"/>
              </a:spcAft>
              <a:buFontTx/>
              <a:buNone/>
              <a:defRPr sz="2000" b="0">
                <a:solidFill>
                  <a:schemeClr val="bg1"/>
                </a:solidFill>
              </a:defRPr>
            </a:lvl9pPr>
          </a:lstStyle>
          <a:p>
            <a:pPr lvl="0"/>
            <a:r>
              <a:rPr lang="en-AU"/>
              <a:t>[Copyright, CTA or other information/notices]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2" name="Content Placeholder 7">
            <a:extLst>
              <a:ext uri="{FF2B5EF4-FFF2-40B4-BE49-F238E27FC236}">
                <a16:creationId xmlns:a16="http://schemas.microsoft.com/office/drawing/2014/main" id="{BBF3D5F6-94BD-ACED-7F35-959B5B93BD76}"/>
              </a:ext>
            </a:extLst>
          </p:cNvPr>
          <p:cNvSpPr>
            <a:spLocks noGrp="1"/>
          </p:cNvSpPr>
          <p:nvPr>
            <p:ph sz="quarter" idx="20"/>
          </p:nvPr>
        </p:nvSpPr>
        <p:spPr>
          <a:xfrm>
            <a:off x="4678967" y="2266086"/>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Placeholder 6" descr="Logo&#10;&#10;Description automatically generated">
            <a:extLst>
              <a:ext uri="{FF2B5EF4-FFF2-40B4-BE49-F238E27FC236}">
                <a16:creationId xmlns:a16="http://schemas.microsoft.com/office/drawing/2014/main" id="{E3F816A6-DD62-1263-EF40-8DEE9FBC6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1315442" y="2266086"/>
            <a:ext cx="2385265" cy="2373856"/>
          </a:xfrm>
          <a:prstGeom prst="rect">
            <a:avLst/>
          </a:prstGeom>
        </p:spPr>
      </p:pic>
      <p:sp>
        <p:nvSpPr>
          <p:cNvPr id="7" name="Content Placeholder 7">
            <a:extLst>
              <a:ext uri="{FF2B5EF4-FFF2-40B4-BE49-F238E27FC236}">
                <a16:creationId xmlns:a16="http://schemas.microsoft.com/office/drawing/2014/main" id="{BCABDFB2-774F-9F26-0537-DFF1E88D8406}"/>
              </a:ext>
            </a:extLst>
          </p:cNvPr>
          <p:cNvSpPr>
            <a:spLocks noGrp="1"/>
          </p:cNvSpPr>
          <p:nvPr>
            <p:ph sz="quarter" idx="21"/>
          </p:nvPr>
        </p:nvSpPr>
        <p:spPr>
          <a:xfrm>
            <a:off x="8040216" y="2262385"/>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10">
            <a:extLst>
              <a:ext uri="{FF2B5EF4-FFF2-40B4-BE49-F238E27FC236}">
                <a16:creationId xmlns:a16="http://schemas.microsoft.com/office/drawing/2014/main" id="{F892BB12-1705-BD7B-229D-BF067F242181}"/>
              </a:ext>
            </a:extLst>
          </p:cNvPr>
          <p:cNvSpPr>
            <a:spLocks noGrp="1"/>
          </p:cNvSpPr>
          <p:nvPr>
            <p:ph type="body" sz="quarter" idx="18" hasCustomPrompt="1"/>
          </p:nvPr>
        </p:nvSpPr>
        <p:spPr>
          <a:xfrm>
            <a:off x="6231015" y="5999365"/>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625237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4_style1">
    <p:spTree>
      <p:nvGrpSpPr>
        <p:cNvPr id="1" name=""/>
        <p:cNvGrpSpPr/>
        <p:nvPr/>
      </p:nvGrpSpPr>
      <p:grpSpPr>
        <a:xfrm>
          <a:off x="0" y="0"/>
          <a:ext cx="0" cy="0"/>
          <a:chOff x="0" y="0"/>
          <a:chExt cx="0" cy="0"/>
        </a:xfrm>
      </p:grpSpPr>
      <p:pic>
        <p:nvPicPr>
          <p:cNvPr id="3" name="Picture 2" descr="A building with many windows&#10;&#10;Description automatically generated">
            <a:extLst>
              <a:ext uri="{FF2B5EF4-FFF2-40B4-BE49-F238E27FC236}">
                <a16:creationId xmlns:a16="http://schemas.microsoft.com/office/drawing/2014/main" id="{4ACB552C-63F8-E9C0-06FA-7DB1F7430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7508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20000"/>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B961782D-5772-54A1-DB84-FE91617DDF6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7" name="Picture Placeholder 10" descr="Logo&#10;&#10;Description automatically generated">
            <a:extLst>
              <a:ext uri="{FF2B5EF4-FFF2-40B4-BE49-F238E27FC236}">
                <a16:creationId xmlns:a16="http://schemas.microsoft.com/office/drawing/2014/main" id="{337175A6-6452-322F-7BD0-EAA975A8656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19FE526D-CA42-9B67-5F7E-8E810C8A8C49}"/>
              </a:ext>
            </a:extLst>
          </p:cNvPr>
          <p:cNvSpPr>
            <a:spLocks noGrp="1"/>
          </p:cNvSpPr>
          <p:nvPr>
            <p:ph type="body" sz="quarter" idx="13" hasCustomPrompt="1"/>
          </p:nvPr>
        </p:nvSpPr>
        <p:spPr>
          <a:xfrm>
            <a:off x="10641504" y="1567524"/>
            <a:ext cx="1215246" cy="1224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36321361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pyright notice 2">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574486-8652-716C-61C2-985D79E5DEEF}"/>
              </a:ext>
            </a:extLst>
          </p:cNvPr>
          <p:cNvSpPr txBox="1"/>
          <p:nvPr userDrawn="1"/>
        </p:nvSpPr>
        <p:spPr>
          <a:xfrm>
            <a:off x="345600" y="4183343"/>
            <a:ext cx="2310675" cy="200055"/>
          </a:xfrm>
          <a:prstGeom prst="rect">
            <a:avLst/>
          </a:prstGeom>
          <a:noFill/>
          <a:ln w="15875">
            <a:noFill/>
          </a:ln>
        </p:spPr>
        <p:txBody>
          <a:bodyPr wrap="square" lIns="0" tIns="0" rIns="0" bIns="0">
            <a:spAutoFit/>
          </a:bodyPr>
          <a:lstStyle/>
          <a:p>
            <a:pPr marL="0"/>
            <a:r>
              <a:rPr lang="en-AU" sz="1300">
                <a:solidFill>
                  <a:schemeClr val="bg1"/>
                </a:solidFill>
                <a:effectLst/>
                <a:latin typeface="Source Sans 3" panose="020B0303030403020204" pitchFamily="34" charset="0"/>
                <a:ea typeface="Times New Roman" panose="02020603050405020304" pitchFamily="18" charset="0"/>
              </a:rPr>
              <a:t>(c) The University of Melbourne</a:t>
            </a:r>
            <a:endParaRPr lang="en-AU" sz="1300">
              <a:latin typeface="Source Sans 3" panose="020B0303030403020204" pitchFamily="34" charset="0"/>
            </a:endParaRPr>
          </a:p>
        </p:txBody>
      </p:sp>
      <p:sp>
        <p:nvSpPr>
          <p:cNvPr id="6" name="Text Placeholder 5">
            <a:extLst>
              <a:ext uri="{FF2B5EF4-FFF2-40B4-BE49-F238E27FC236}">
                <a16:creationId xmlns:a16="http://schemas.microsoft.com/office/drawing/2014/main" id="{9AB091FC-4E25-7936-CC06-27124E717614}"/>
              </a:ext>
            </a:extLst>
          </p:cNvPr>
          <p:cNvSpPr>
            <a:spLocks noGrp="1"/>
          </p:cNvSpPr>
          <p:nvPr>
            <p:ph type="body" sz="quarter" idx="19" hasCustomPrompt="1"/>
          </p:nvPr>
        </p:nvSpPr>
        <p:spPr>
          <a:xfrm>
            <a:off x="2699196" y="4182849"/>
            <a:ext cx="1192703" cy="216000"/>
          </a:xfrm>
        </p:spPr>
        <p:txBody>
          <a:bodyPr/>
          <a:lstStyle>
            <a:lvl1pPr marL="0">
              <a:lnSpc>
                <a:spcPct val="100000"/>
              </a:lnSpc>
              <a:spcAft>
                <a:spcPts val="0"/>
              </a:spcAft>
              <a:buFontTx/>
              <a:buNone/>
              <a:defRPr sz="1300" b="0">
                <a:solidFill>
                  <a:schemeClr val="bg1"/>
                </a:solidFill>
              </a:defRPr>
            </a:lvl1pPr>
            <a:lvl2pPr marL="0">
              <a:lnSpc>
                <a:spcPct val="100000"/>
              </a:lnSpc>
              <a:spcAft>
                <a:spcPts val="0"/>
              </a:spcAft>
              <a:buFontTx/>
              <a:buNone/>
              <a:defRPr sz="1300" b="0">
                <a:solidFill>
                  <a:schemeClr val="bg1"/>
                </a:solidFill>
              </a:defRPr>
            </a:lvl2pPr>
            <a:lvl3pPr marL="0" indent="0">
              <a:lnSpc>
                <a:spcPct val="100000"/>
              </a:lnSpc>
              <a:spcAft>
                <a:spcPts val="0"/>
              </a:spcAft>
              <a:buFontTx/>
              <a:buNone/>
              <a:defRPr sz="1300" b="0">
                <a:solidFill>
                  <a:schemeClr val="bg1"/>
                </a:solidFill>
              </a:defRPr>
            </a:lvl3pPr>
            <a:lvl4pPr marL="0" indent="0">
              <a:lnSpc>
                <a:spcPct val="100000"/>
              </a:lnSpc>
              <a:spcAft>
                <a:spcPts val="0"/>
              </a:spcAft>
              <a:buFontTx/>
              <a:buNone/>
              <a:defRPr sz="1300" b="0">
                <a:solidFill>
                  <a:schemeClr val="bg1"/>
                </a:solidFill>
              </a:defRPr>
            </a:lvl4pPr>
            <a:lvl5pPr marL="0" indent="0">
              <a:lnSpc>
                <a:spcPct val="100000"/>
              </a:lnSpc>
              <a:spcAft>
                <a:spcPts val="0"/>
              </a:spcAft>
              <a:buFontTx/>
              <a:buNone/>
              <a:defRPr sz="1300" b="0">
                <a:solidFill>
                  <a:schemeClr val="bg1"/>
                </a:solidFill>
              </a:defRPr>
            </a:lvl5pPr>
            <a:lvl6pPr marL="0" indent="0">
              <a:lnSpc>
                <a:spcPct val="100000"/>
              </a:lnSpc>
              <a:spcAft>
                <a:spcPts val="0"/>
              </a:spcAft>
              <a:buFontTx/>
              <a:buNone/>
              <a:defRPr sz="1300" b="0">
                <a:solidFill>
                  <a:schemeClr val="bg1"/>
                </a:solidFill>
              </a:defRPr>
            </a:lvl6pPr>
            <a:lvl7pPr marL="0" indent="0">
              <a:lnSpc>
                <a:spcPct val="100000"/>
              </a:lnSpc>
              <a:spcAft>
                <a:spcPts val="0"/>
              </a:spcAft>
              <a:buFontTx/>
              <a:buNone/>
              <a:defRPr sz="1300" b="0">
                <a:solidFill>
                  <a:schemeClr val="bg1"/>
                </a:solidFill>
              </a:defRPr>
            </a:lvl7pPr>
            <a:lvl8pPr marL="0" indent="0">
              <a:lnSpc>
                <a:spcPct val="100000"/>
              </a:lnSpc>
              <a:spcAft>
                <a:spcPts val="0"/>
              </a:spcAft>
              <a:buFontTx/>
              <a:buNone/>
              <a:defRPr sz="1300" b="0">
                <a:solidFill>
                  <a:schemeClr val="bg1"/>
                </a:solidFill>
              </a:defRPr>
            </a:lvl8pPr>
            <a:lvl9pPr marL="0" indent="0">
              <a:lnSpc>
                <a:spcPct val="100000"/>
              </a:lnSpc>
              <a:spcAft>
                <a:spcPts val="0"/>
              </a:spcAft>
              <a:buFontTx/>
              <a:buNone/>
              <a:defRPr sz="1300" b="0">
                <a:solidFill>
                  <a:schemeClr val="bg1"/>
                </a:solidFill>
              </a:defRPr>
            </a:lvl9pPr>
          </a:lstStyle>
          <a:p>
            <a:pPr lvl="0"/>
            <a:r>
              <a:rPr lang="en-US"/>
              <a:t>2023</a:t>
            </a:r>
          </a:p>
        </p:txBody>
      </p:sp>
      <p:sp>
        <p:nvSpPr>
          <p:cNvPr id="5" name="TextBox 4">
            <a:extLst>
              <a:ext uri="{FF2B5EF4-FFF2-40B4-BE49-F238E27FC236}">
                <a16:creationId xmlns:a16="http://schemas.microsoft.com/office/drawing/2014/main" id="{C92EDEFF-E4AC-F752-A7F7-6FDA4F7FAD96}"/>
              </a:ext>
            </a:extLst>
          </p:cNvPr>
          <p:cNvSpPr txBox="1"/>
          <p:nvPr userDrawn="1"/>
        </p:nvSpPr>
        <p:spPr>
          <a:xfrm>
            <a:off x="345600" y="4383609"/>
            <a:ext cx="6740510" cy="1400383"/>
          </a:xfrm>
          <a:prstGeom prst="rect">
            <a:avLst/>
          </a:prstGeom>
          <a:noFill/>
          <a:ln w="15875">
            <a:noFill/>
          </a:ln>
        </p:spPr>
        <p:txBody>
          <a:bodyPr wrap="square" lIns="0" tIns="0" rIns="0" bIns="0">
            <a:spAutoFit/>
          </a:bodyPr>
          <a:lstStyle/>
          <a:p>
            <a:pPr marL="0"/>
            <a:r>
              <a:rPr lang="en-AU" sz="1300">
                <a:solidFill>
                  <a:schemeClr val="bg1"/>
                </a:solidFill>
                <a:effectLst/>
                <a:latin typeface="Source Sans 3" panose="020B0303030403020204" pitchFamily="34" charset="0"/>
                <a:ea typeface="Times New Roman" panose="02020603050405020304" pitchFamily="18" charset="0"/>
              </a:rPr>
              <a:t>This material is protected by copyright. Unless indicated otherwise, the University of Melbourne owns the copyright subsisting in the work.  Other than for the purposes permitted under the Copyright Act 1968, you are prohibited from downloading, republishing, retransmitting, reproducing or otherwise using any of the materials included in the work as standalone files. Sharing University teaching materials with third-parties, including uploading lecture notes, slides or recordings to websites constitutes academic misconduct and may be subject to penalties.  For more  information: </a:t>
            </a:r>
            <a:r>
              <a:rPr lang="en-AU" sz="1300" u="sng">
                <a:solidFill>
                  <a:schemeClr val="bg1"/>
                </a:solidFill>
                <a:effectLst/>
                <a:latin typeface="Source Sans 3" panose="020B0303030403020204" pitchFamily="34" charset="0"/>
                <a:ea typeface="Times New Roman" panose="02020603050405020304" pitchFamily="18" charset="0"/>
                <a:hlinkClick r:id="rId2" tooltip="https://academicintegrity.unimelb.edu.au/">
                  <a:extLst>
                    <a:ext uri="{A12FA001-AC4F-418D-AE19-62706E023703}">
                      <ahyp:hlinkClr xmlns:ahyp="http://schemas.microsoft.com/office/drawing/2018/hyperlinkcolor" val="tx"/>
                    </a:ext>
                  </a:extLst>
                </a:hlinkClick>
              </a:rPr>
              <a:t>Academic Integrity at the University of Melbourne</a:t>
            </a:r>
            <a:endParaRPr lang="en-AU" sz="1300">
              <a:latin typeface="Source Sans 3" panose="020B0303030403020204" pitchFamily="34" charset="0"/>
            </a:endParaRPr>
          </a:p>
        </p:txBody>
      </p:sp>
      <p:sp>
        <p:nvSpPr>
          <p:cNvPr id="7" name="TextBox 6">
            <a:extLst>
              <a:ext uri="{FF2B5EF4-FFF2-40B4-BE49-F238E27FC236}">
                <a16:creationId xmlns:a16="http://schemas.microsoft.com/office/drawing/2014/main" id="{28028CA4-95B8-600A-C697-0F46636ABD89}"/>
              </a:ext>
            </a:extLst>
          </p:cNvPr>
          <p:cNvSpPr txBox="1"/>
          <p:nvPr userDrawn="1"/>
        </p:nvSpPr>
        <p:spPr>
          <a:xfrm>
            <a:off x="344500" y="5962159"/>
            <a:ext cx="6740510" cy="400110"/>
          </a:xfrm>
          <a:prstGeom prst="rect">
            <a:avLst/>
          </a:prstGeom>
          <a:noFill/>
          <a:ln w="15875">
            <a:noFill/>
          </a:ln>
        </p:spPr>
        <p:txBody>
          <a:bodyPr wrap="square" lIns="0" tIns="0" rIns="0" bIns="0">
            <a:spAutoFit/>
          </a:bodyPr>
          <a:lstStyle/>
          <a:p>
            <a:pPr marL="0"/>
            <a:r>
              <a:rPr lang="en-AU" sz="1300">
                <a:solidFill>
                  <a:schemeClr val="bg1"/>
                </a:solidFill>
                <a:effectLst/>
                <a:latin typeface="Source Sans 3" panose="020B0303030403020204" pitchFamily="34" charset="0"/>
                <a:ea typeface="Times New Roman" panose="02020603050405020304" pitchFamily="18" charset="0"/>
              </a:rPr>
              <a:t>Requests and enquiries concerning reproduction and rights should be addressed to the University Copyright Office, The University of Melbourne: </a:t>
            </a:r>
            <a:r>
              <a:rPr lang="en-AU" sz="1300" u="sng">
                <a:solidFill>
                  <a:schemeClr val="bg1"/>
                </a:solidFill>
                <a:effectLst/>
                <a:latin typeface="Source Sans 3" panose="020B0303030403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copyright-office@unimelb.edu.au</a:t>
            </a:r>
            <a:endParaRPr lang="en-AU" sz="1300">
              <a:latin typeface="Source Sans 3" panose="020B0303030403020204" pitchFamily="34" charset="0"/>
            </a:endParaRPr>
          </a:p>
        </p:txBody>
      </p:sp>
      <p:sp>
        <p:nvSpPr>
          <p:cNvPr id="3" name="Text Placeholder 10">
            <a:extLst>
              <a:ext uri="{FF2B5EF4-FFF2-40B4-BE49-F238E27FC236}">
                <a16:creationId xmlns:a16="http://schemas.microsoft.com/office/drawing/2014/main" id="{9C45E1F2-EF0D-321D-535C-967DD7ADCCEB}"/>
              </a:ext>
            </a:extLst>
          </p:cNvPr>
          <p:cNvSpPr>
            <a:spLocks noGrp="1"/>
          </p:cNvSpPr>
          <p:nvPr>
            <p:ph type="body" sz="quarter" idx="18" hasCustomPrompt="1"/>
          </p:nvPr>
        </p:nvSpPr>
        <p:spPr>
          <a:xfrm>
            <a:off x="7671175" y="6167945"/>
            <a:ext cx="417522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39875951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4326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over_style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84500"/>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Tree>
    <p:extLst>
      <p:ext uri="{BB962C8B-B14F-4D97-AF65-F5344CB8AC3E}">
        <p14:creationId xmlns:p14="http://schemas.microsoft.com/office/powerpoint/2010/main" val="3442758247"/>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39832"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80776785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Divider_with image1_style2">
    <p:spTree>
      <p:nvGrpSpPr>
        <p:cNvPr id="1" name=""/>
        <p:cNvGrpSpPr/>
        <p:nvPr/>
      </p:nvGrpSpPr>
      <p:grpSpPr>
        <a:xfrm>
          <a:off x="0" y="0"/>
          <a:ext cx="0" cy="0"/>
          <a:chOff x="0" y="0"/>
          <a:chExt cx="0" cy="0"/>
        </a:xfrm>
      </p:grpSpPr>
      <p:pic>
        <p:nvPicPr>
          <p:cNvPr id="4" name="Picture 3" descr="A statue of a person&#10;&#10;Description automatically generated">
            <a:extLst>
              <a:ext uri="{FF2B5EF4-FFF2-40B4-BE49-F238E27FC236}">
                <a16:creationId xmlns:a16="http://schemas.microsoft.com/office/drawing/2014/main" id="{64F275E5-53E4-CE84-BFBA-2BC612A005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7361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16135428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3_Divider_with image1_style2">
    <p:spTree>
      <p:nvGrpSpPr>
        <p:cNvPr id="1" name=""/>
        <p:cNvGrpSpPr/>
        <p:nvPr/>
      </p:nvGrpSpPr>
      <p:grpSpPr>
        <a:xfrm>
          <a:off x="0" y="0"/>
          <a:ext cx="0" cy="0"/>
          <a:chOff x="0" y="0"/>
          <a:chExt cx="0" cy="0"/>
        </a:xfrm>
      </p:grpSpPr>
      <p:pic>
        <p:nvPicPr>
          <p:cNvPr id="9" name="Picture 8" descr="A close-up of a hand pointing at a model&#10;&#10;Description automatically generated">
            <a:extLst>
              <a:ext uri="{FF2B5EF4-FFF2-40B4-BE49-F238E27FC236}">
                <a16:creationId xmlns:a16="http://schemas.microsoft.com/office/drawing/2014/main" id="{BD33C0EC-1329-DF67-CC34-2186429DEB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302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32770854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GB"/>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512778717"/>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ver_style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378059753"/>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3">
    <p:spTree>
      <p:nvGrpSpPr>
        <p:cNvPr id="1" name=""/>
        <p:cNvGrpSpPr/>
        <p:nvPr/>
      </p:nvGrpSpPr>
      <p:grpSpPr>
        <a:xfrm>
          <a:off x="0" y="0"/>
          <a:ext cx="0" cy="0"/>
          <a:chOff x="0" y="0"/>
          <a:chExt cx="0" cy="0"/>
        </a:xfrm>
      </p:grpSpPr>
      <p:pic>
        <p:nvPicPr>
          <p:cNvPr id="13" name="Picture 12" descr="A group of people sitting in a room&#10;&#10;Description automatically generated">
            <a:extLst>
              <a:ext uri="{FF2B5EF4-FFF2-40B4-BE49-F238E27FC236}">
                <a16:creationId xmlns:a16="http://schemas.microsoft.com/office/drawing/2014/main" id="{28BDE54C-00E9-5879-B7AA-CBAEB4B20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833715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88062369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3">
    <p:spTree>
      <p:nvGrpSpPr>
        <p:cNvPr id="1" name=""/>
        <p:cNvGrpSpPr/>
        <p:nvPr/>
      </p:nvGrpSpPr>
      <p:grpSpPr>
        <a:xfrm>
          <a:off x="0" y="0"/>
          <a:ext cx="0" cy="0"/>
          <a:chOff x="0" y="0"/>
          <a:chExt cx="0" cy="0"/>
        </a:xfrm>
      </p:grpSpPr>
      <p:pic>
        <p:nvPicPr>
          <p:cNvPr id="9" name="Picture 8" descr="A building with a curved roof&#10;&#10;Description automatically generated">
            <a:extLst>
              <a:ext uri="{FF2B5EF4-FFF2-40B4-BE49-F238E27FC236}">
                <a16:creationId xmlns:a16="http://schemas.microsoft.com/office/drawing/2014/main" id="{7C32C17A-0B3D-3605-0770-718372FF1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01253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766392611"/>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3.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63" Type="http://schemas.openxmlformats.org/officeDocument/2006/relationships/slideLayout" Target="../slideLayouts/slideLayout13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66" Type="http://schemas.openxmlformats.org/officeDocument/2006/relationships/image" Target="../media/image1.png"/><Relationship Id="rId5" Type="http://schemas.openxmlformats.org/officeDocument/2006/relationships/slideLayout" Target="../slideLayouts/slideLayout72.xml"/><Relationship Id="rId61" Type="http://schemas.openxmlformats.org/officeDocument/2006/relationships/slideLayout" Target="../slideLayouts/slideLayout128.xml"/><Relationship Id="rId19" Type="http://schemas.openxmlformats.org/officeDocument/2006/relationships/slideLayout" Target="../slideLayouts/slideLayout8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64" Type="http://schemas.openxmlformats.org/officeDocument/2006/relationships/slideLayout" Target="../slideLayouts/slideLayout131.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slideLayout" Target="../slideLayouts/slideLayout126.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slideLayout" Target="../slideLayouts/slideLayout12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10" Type="http://schemas.openxmlformats.org/officeDocument/2006/relationships/slideLayout" Target="../slideLayouts/slideLayout77.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slideLayout" Target="../slideLayouts/slideLayout127.xml"/><Relationship Id="rId65" Type="http://schemas.openxmlformats.org/officeDocument/2006/relationships/theme" Target="../theme/theme2.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9" Type="http://schemas.openxmlformats.org/officeDocument/2006/relationships/slideLayout" Target="../slideLayouts/slideLayout10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57.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slideLayout" Target="../slideLayouts/slideLayout173.xml"/><Relationship Id="rId47" Type="http://schemas.openxmlformats.org/officeDocument/2006/relationships/slideLayout" Target="../slideLayouts/slideLayout178.xml"/><Relationship Id="rId50" Type="http://schemas.openxmlformats.org/officeDocument/2006/relationships/slideLayout" Target="../slideLayouts/slideLayout181.xml"/><Relationship Id="rId55" Type="http://schemas.openxmlformats.org/officeDocument/2006/relationships/slideLayout" Target="../slideLayouts/slideLayout186.xml"/><Relationship Id="rId63" Type="http://schemas.openxmlformats.org/officeDocument/2006/relationships/slideLayout" Target="../slideLayouts/slideLayout194.xml"/><Relationship Id="rId7" Type="http://schemas.openxmlformats.org/officeDocument/2006/relationships/slideLayout" Target="../slideLayouts/slideLayout13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9" Type="http://schemas.openxmlformats.org/officeDocument/2006/relationships/slideLayout" Target="../slideLayouts/slideLayout160.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53" Type="http://schemas.openxmlformats.org/officeDocument/2006/relationships/slideLayout" Target="../slideLayouts/slideLayout184.xml"/><Relationship Id="rId58" Type="http://schemas.openxmlformats.org/officeDocument/2006/relationships/slideLayout" Target="../slideLayouts/slideLayout189.xml"/><Relationship Id="rId66" Type="http://schemas.openxmlformats.org/officeDocument/2006/relationships/image" Target="../media/image1.png"/><Relationship Id="rId5" Type="http://schemas.openxmlformats.org/officeDocument/2006/relationships/slideLayout" Target="../slideLayouts/slideLayout136.xml"/><Relationship Id="rId61" Type="http://schemas.openxmlformats.org/officeDocument/2006/relationships/slideLayout" Target="../slideLayouts/slideLayout192.xml"/><Relationship Id="rId19" Type="http://schemas.openxmlformats.org/officeDocument/2006/relationships/slideLayout" Target="../slideLayouts/slideLayout15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slideLayout" Target="../slideLayouts/slideLayout174.xml"/><Relationship Id="rId48" Type="http://schemas.openxmlformats.org/officeDocument/2006/relationships/slideLayout" Target="../slideLayouts/slideLayout179.xml"/><Relationship Id="rId56" Type="http://schemas.openxmlformats.org/officeDocument/2006/relationships/slideLayout" Target="../slideLayouts/slideLayout187.xml"/><Relationship Id="rId64" Type="http://schemas.openxmlformats.org/officeDocument/2006/relationships/slideLayout" Target="../slideLayouts/slideLayout195.xml"/><Relationship Id="rId8" Type="http://schemas.openxmlformats.org/officeDocument/2006/relationships/slideLayout" Target="../slideLayouts/slideLayout139.xml"/><Relationship Id="rId51" Type="http://schemas.openxmlformats.org/officeDocument/2006/relationships/slideLayout" Target="../slideLayouts/slideLayout182.xml"/><Relationship Id="rId3" Type="http://schemas.openxmlformats.org/officeDocument/2006/relationships/slideLayout" Target="../slideLayouts/slideLayout134.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46" Type="http://schemas.openxmlformats.org/officeDocument/2006/relationships/slideLayout" Target="../slideLayouts/slideLayout177.xml"/><Relationship Id="rId59" Type="http://schemas.openxmlformats.org/officeDocument/2006/relationships/slideLayout" Target="../slideLayouts/slideLayout190.xml"/><Relationship Id="rId20" Type="http://schemas.openxmlformats.org/officeDocument/2006/relationships/slideLayout" Target="../slideLayouts/slideLayout151.xml"/><Relationship Id="rId41" Type="http://schemas.openxmlformats.org/officeDocument/2006/relationships/slideLayout" Target="../slideLayouts/slideLayout172.xml"/><Relationship Id="rId54" Type="http://schemas.openxmlformats.org/officeDocument/2006/relationships/slideLayout" Target="../slideLayouts/slideLayout185.xml"/><Relationship Id="rId62" Type="http://schemas.openxmlformats.org/officeDocument/2006/relationships/slideLayout" Target="../slideLayouts/slideLayout19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49" Type="http://schemas.openxmlformats.org/officeDocument/2006/relationships/slideLayout" Target="../slideLayouts/slideLayout180.xml"/><Relationship Id="rId57" Type="http://schemas.openxmlformats.org/officeDocument/2006/relationships/slideLayout" Target="../slideLayouts/slideLayout188.xml"/><Relationship Id="rId10" Type="http://schemas.openxmlformats.org/officeDocument/2006/relationships/slideLayout" Target="../slideLayouts/slideLayout141.xml"/><Relationship Id="rId31" Type="http://schemas.openxmlformats.org/officeDocument/2006/relationships/slideLayout" Target="../slideLayouts/slideLayout162.xml"/><Relationship Id="rId44" Type="http://schemas.openxmlformats.org/officeDocument/2006/relationships/slideLayout" Target="../slideLayouts/slideLayout175.xml"/><Relationship Id="rId52" Type="http://schemas.openxmlformats.org/officeDocument/2006/relationships/slideLayout" Target="../slideLayouts/slideLayout183.xml"/><Relationship Id="rId60" Type="http://schemas.openxmlformats.org/officeDocument/2006/relationships/slideLayout" Target="../slideLayouts/slideLayout191.xml"/><Relationship Id="rId65" Type="http://schemas.openxmlformats.org/officeDocument/2006/relationships/theme" Target="../theme/theme3.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9" Type="http://schemas.openxmlformats.org/officeDocument/2006/relationships/slideLayout" Target="../slideLayouts/slideLayout17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slideLayout" Target="../slideLayouts/slideLayout221.xml"/><Relationship Id="rId39" Type="http://schemas.openxmlformats.org/officeDocument/2006/relationships/slideLayout" Target="../slideLayouts/slideLayout234.xml"/><Relationship Id="rId21" Type="http://schemas.openxmlformats.org/officeDocument/2006/relationships/slideLayout" Target="../slideLayouts/slideLayout216.xml"/><Relationship Id="rId34" Type="http://schemas.openxmlformats.org/officeDocument/2006/relationships/slideLayout" Target="../slideLayouts/slideLayout229.xml"/><Relationship Id="rId42" Type="http://schemas.openxmlformats.org/officeDocument/2006/relationships/image" Target="../media/image1.png"/><Relationship Id="rId7" Type="http://schemas.openxmlformats.org/officeDocument/2006/relationships/slideLayout" Target="../slideLayouts/slideLayout202.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29" Type="http://schemas.openxmlformats.org/officeDocument/2006/relationships/slideLayout" Target="../slideLayouts/slideLayout224.xml"/><Relationship Id="rId41" Type="http://schemas.openxmlformats.org/officeDocument/2006/relationships/theme" Target="../theme/theme4.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32" Type="http://schemas.openxmlformats.org/officeDocument/2006/relationships/slideLayout" Target="../slideLayouts/slideLayout227.xml"/><Relationship Id="rId37" Type="http://schemas.openxmlformats.org/officeDocument/2006/relationships/slideLayout" Target="../slideLayouts/slideLayout232.xml"/><Relationship Id="rId40" Type="http://schemas.openxmlformats.org/officeDocument/2006/relationships/slideLayout" Target="../slideLayouts/slideLayout235.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28" Type="http://schemas.openxmlformats.org/officeDocument/2006/relationships/slideLayout" Target="../slideLayouts/slideLayout223.xml"/><Relationship Id="rId36" Type="http://schemas.openxmlformats.org/officeDocument/2006/relationships/slideLayout" Target="../slideLayouts/slideLayout231.xml"/><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31" Type="http://schemas.openxmlformats.org/officeDocument/2006/relationships/slideLayout" Target="../slideLayouts/slideLayout226.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slideLayout" Target="../slideLayouts/slideLayout217.xml"/><Relationship Id="rId27" Type="http://schemas.openxmlformats.org/officeDocument/2006/relationships/slideLayout" Target="../slideLayouts/slideLayout222.xml"/><Relationship Id="rId30" Type="http://schemas.openxmlformats.org/officeDocument/2006/relationships/slideLayout" Target="../slideLayouts/slideLayout225.xml"/><Relationship Id="rId35" Type="http://schemas.openxmlformats.org/officeDocument/2006/relationships/slideLayout" Target="../slideLayouts/slideLayout230.xml"/><Relationship Id="rId8" Type="http://schemas.openxmlformats.org/officeDocument/2006/relationships/slideLayout" Target="../slideLayouts/slideLayout203.xml"/><Relationship Id="rId3" Type="http://schemas.openxmlformats.org/officeDocument/2006/relationships/slideLayout" Target="../slideLayouts/slideLayout198.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slideLayout" Target="../slideLayouts/slideLayout220.xml"/><Relationship Id="rId33" Type="http://schemas.openxmlformats.org/officeDocument/2006/relationships/slideLayout" Target="../slideLayouts/slideLayout228.xml"/><Relationship Id="rId38" Type="http://schemas.openxmlformats.org/officeDocument/2006/relationships/slideLayout" Target="../slideLayouts/slideLayout23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263.xml"/><Relationship Id="rId21" Type="http://schemas.openxmlformats.org/officeDocument/2006/relationships/slideLayout" Target="../slideLayouts/slideLayout258.xml"/><Relationship Id="rId42" Type="http://schemas.openxmlformats.org/officeDocument/2006/relationships/slideLayout" Target="../slideLayouts/slideLayout279.xml"/><Relationship Id="rId47" Type="http://schemas.openxmlformats.org/officeDocument/2006/relationships/slideLayout" Target="../slideLayouts/slideLayout284.xml"/><Relationship Id="rId63" Type="http://schemas.openxmlformats.org/officeDocument/2006/relationships/slideLayout" Target="../slideLayouts/slideLayout300.xml"/><Relationship Id="rId68" Type="http://schemas.openxmlformats.org/officeDocument/2006/relationships/slideLayout" Target="../slideLayouts/slideLayout305.xml"/><Relationship Id="rId7" Type="http://schemas.openxmlformats.org/officeDocument/2006/relationships/slideLayout" Target="../slideLayouts/slideLayout244.xml"/><Relationship Id="rId71" Type="http://schemas.openxmlformats.org/officeDocument/2006/relationships/image" Target="../media/image1.png"/><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9" Type="http://schemas.openxmlformats.org/officeDocument/2006/relationships/slideLayout" Target="../slideLayouts/slideLayout266.xml"/><Relationship Id="rId11" Type="http://schemas.openxmlformats.org/officeDocument/2006/relationships/slideLayout" Target="../slideLayouts/slideLayout248.xml"/><Relationship Id="rId24" Type="http://schemas.openxmlformats.org/officeDocument/2006/relationships/slideLayout" Target="../slideLayouts/slideLayout261.xml"/><Relationship Id="rId32" Type="http://schemas.openxmlformats.org/officeDocument/2006/relationships/slideLayout" Target="../slideLayouts/slideLayout269.xml"/><Relationship Id="rId37" Type="http://schemas.openxmlformats.org/officeDocument/2006/relationships/slideLayout" Target="../slideLayouts/slideLayout274.xml"/><Relationship Id="rId40" Type="http://schemas.openxmlformats.org/officeDocument/2006/relationships/slideLayout" Target="../slideLayouts/slideLayout277.xml"/><Relationship Id="rId45" Type="http://schemas.openxmlformats.org/officeDocument/2006/relationships/slideLayout" Target="../slideLayouts/slideLayout282.xml"/><Relationship Id="rId53" Type="http://schemas.openxmlformats.org/officeDocument/2006/relationships/slideLayout" Target="../slideLayouts/slideLayout290.xml"/><Relationship Id="rId58" Type="http://schemas.openxmlformats.org/officeDocument/2006/relationships/slideLayout" Target="../slideLayouts/slideLayout295.xml"/><Relationship Id="rId66" Type="http://schemas.openxmlformats.org/officeDocument/2006/relationships/slideLayout" Target="../slideLayouts/slideLayout303.xml"/><Relationship Id="rId5" Type="http://schemas.openxmlformats.org/officeDocument/2006/relationships/slideLayout" Target="../slideLayouts/slideLayout242.xml"/><Relationship Id="rId61" Type="http://schemas.openxmlformats.org/officeDocument/2006/relationships/slideLayout" Target="../slideLayouts/slideLayout298.xml"/><Relationship Id="rId19" Type="http://schemas.openxmlformats.org/officeDocument/2006/relationships/slideLayout" Target="../slideLayouts/slideLayout256.xml"/><Relationship Id="rId14" Type="http://schemas.openxmlformats.org/officeDocument/2006/relationships/slideLayout" Target="../slideLayouts/slideLayout251.xml"/><Relationship Id="rId22" Type="http://schemas.openxmlformats.org/officeDocument/2006/relationships/slideLayout" Target="../slideLayouts/slideLayout259.xml"/><Relationship Id="rId27" Type="http://schemas.openxmlformats.org/officeDocument/2006/relationships/slideLayout" Target="../slideLayouts/slideLayout264.xml"/><Relationship Id="rId30" Type="http://schemas.openxmlformats.org/officeDocument/2006/relationships/slideLayout" Target="../slideLayouts/slideLayout267.xml"/><Relationship Id="rId35" Type="http://schemas.openxmlformats.org/officeDocument/2006/relationships/slideLayout" Target="../slideLayouts/slideLayout272.xml"/><Relationship Id="rId43" Type="http://schemas.openxmlformats.org/officeDocument/2006/relationships/slideLayout" Target="../slideLayouts/slideLayout280.xml"/><Relationship Id="rId48" Type="http://schemas.openxmlformats.org/officeDocument/2006/relationships/slideLayout" Target="../slideLayouts/slideLayout285.xml"/><Relationship Id="rId56" Type="http://schemas.openxmlformats.org/officeDocument/2006/relationships/slideLayout" Target="../slideLayouts/slideLayout293.xml"/><Relationship Id="rId64" Type="http://schemas.openxmlformats.org/officeDocument/2006/relationships/slideLayout" Target="../slideLayouts/slideLayout301.xml"/><Relationship Id="rId69" Type="http://schemas.openxmlformats.org/officeDocument/2006/relationships/slideLayout" Target="../slideLayouts/slideLayout306.xml"/><Relationship Id="rId8" Type="http://schemas.openxmlformats.org/officeDocument/2006/relationships/slideLayout" Target="../slideLayouts/slideLayout245.xml"/><Relationship Id="rId51" Type="http://schemas.openxmlformats.org/officeDocument/2006/relationships/slideLayout" Target="../slideLayouts/slideLayout288.xml"/><Relationship Id="rId3" Type="http://schemas.openxmlformats.org/officeDocument/2006/relationships/slideLayout" Target="../slideLayouts/slideLayout240.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5" Type="http://schemas.openxmlformats.org/officeDocument/2006/relationships/slideLayout" Target="../slideLayouts/slideLayout262.xml"/><Relationship Id="rId33" Type="http://schemas.openxmlformats.org/officeDocument/2006/relationships/slideLayout" Target="../slideLayouts/slideLayout270.xml"/><Relationship Id="rId38" Type="http://schemas.openxmlformats.org/officeDocument/2006/relationships/slideLayout" Target="../slideLayouts/slideLayout275.xml"/><Relationship Id="rId46" Type="http://schemas.openxmlformats.org/officeDocument/2006/relationships/slideLayout" Target="../slideLayouts/slideLayout283.xml"/><Relationship Id="rId59" Type="http://schemas.openxmlformats.org/officeDocument/2006/relationships/slideLayout" Target="../slideLayouts/slideLayout296.xml"/><Relationship Id="rId67" Type="http://schemas.openxmlformats.org/officeDocument/2006/relationships/slideLayout" Target="../slideLayouts/slideLayout304.xml"/><Relationship Id="rId20" Type="http://schemas.openxmlformats.org/officeDocument/2006/relationships/slideLayout" Target="../slideLayouts/slideLayout257.xml"/><Relationship Id="rId41" Type="http://schemas.openxmlformats.org/officeDocument/2006/relationships/slideLayout" Target="../slideLayouts/slideLayout278.xml"/><Relationship Id="rId54" Type="http://schemas.openxmlformats.org/officeDocument/2006/relationships/slideLayout" Target="../slideLayouts/slideLayout291.xml"/><Relationship Id="rId62" Type="http://schemas.openxmlformats.org/officeDocument/2006/relationships/slideLayout" Target="../slideLayouts/slideLayout299.xml"/><Relationship Id="rId70" Type="http://schemas.openxmlformats.org/officeDocument/2006/relationships/theme" Target="../theme/theme6.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5" Type="http://schemas.openxmlformats.org/officeDocument/2006/relationships/slideLayout" Target="../slideLayouts/slideLayout252.xml"/><Relationship Id="rId23" Type="http://schemas.openxmlformats.org/officeDocument/2006/relationships/slideLayout" Target="../slideLayouts/slideLayout260.xml"/><Relationship Id="rId28" Type="http://schemas.openxmlformats.org/officeDocument/2006/relationships/slideLayout" Target="../slideLayouts/slideLayout265.xml"/><Relationship Id="rId36" Type="http://schemas.openxmlformats.org/officeDocument/2006/relationships/slideLayout" Target="../slideLayouts/slideLayout273.xml"/><Relationship Id="rId49" Type="http://schemas.openxmlformats.org/officeDocument/2006/relationships/slideLayout" Target="../slideLayouts/slideLayout286.xml"/><Relationship Id="rId57" Type="http://schemas.openxmlformats.org/officeDocument/2006/relationships/slideLayout" Target="../slideLayouts/slideLayout294.xml"/><Relationship Id="rId10" Type="http://schemas.openxmlformats.org/officeDocument/2006/relationships/slideLayout" Target="../slideLayouts/slideLayout247.xml"/><Relationship Id="rId31" Type="http://schemas.openxmlformats.org/officeDocument/2006/relationships/slideLayout" Target="../slideLayouts/slideLayout268.xml"/><Relationship Id="rId44" Type="http://schemas.openxmlformats.org/officeDocument/2006/relationships/slideLayout" Target="../slideLayouts/slideLayout281.xml"/><Relationship Id="rId52" Type="http://schemas.openxmlformats.org/officeDocument/2006/relationships/slideLayout" Target="../slideLayouts/slideLayout289.xml"/><Relationship Id="rId60" Type="http://schemas.openxmlformats.org/officeDocument/2006/relationships/slideLayout" Target="../slideLayouts/slideLayout297.xml"/><Relationship Id="rId65" Type="http://schemas.openxmlformats.org/officeDocument/2006/relationships/slideLayout" Target="../slideLayouts/slideLayout302.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39" Type="http://schemas.openxmlformats.org/officeDocument/2006/relationships/slideLayout" Target="../slideLayouts/slideLayout276.xml"/><Relationship Id="rId34" Type="http://schemas.openxmlformats.org/officeDocument/2006/relationships/slideLayout" Target="../slideLayouts/slideLayout271.xml"/><Relationship Id="rId50" Type="http://schemas.openxmlformats.org/officeDocument/2006/relationships/slideLayout" Target="../slideLayouts/slideLayout287.xml"/><Relationship Id="rId55" Type="http://schemas.openxmlformats.org/officeDocument/2006/relationships/slideLayout" Target="../slideLayouts/slideLayout2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7.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30.xml"/><Relationship Id="rId18" Type="http://schemas.openxmlformats.org/officeDocument/2006/relationships/slideLayout" Target="../slideLayouts/slideLayout335.xml"/><Relationship Id="rId26" Type="http://schemas.openxmlformats.org/officeDocument/2006/relationships/slideLayout" Target="../slideLayouts/slideLayout343.xml"/><Relationship Id="rId3" Type="http://schemas.openxmlformats.org/officeDocument/2006/relationships/slideLayout" Target="../slideLayouts/slideLayout320.xml"/><Relationship Id="rId21" Type="http://schemas.openxmlformats.org/officeDocument/2006/relationships/slideLayout" Target="../slideLayouts/slideLayout338.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17" Type="http://schemas.openxmlformats.org/officeDocument/2006/relationships/slideLayout" Target="../slideLayouts/slideLayout334.xml"/><Relationship Id="rId25" Type="http://schemas.openxmlformats.org/officeDocument/2006/relationships/slideLayout" Target="../slideLayouts/slideLayout342.xml"/><Relationship Id="rId33" Type="http://schemas.openxmlformats.org/officeDocument/2006/relationships/image" Target="../media/image35.svg"/><Relationship Id="rId2" Type="http://schemas.openxmlformats.org/officeDocument/2006/relationships/slideLayout" Target="../slideLayouts/slideLayout319.xml"/><Relationship Id="rId16" Type="http://schemas.openxmlformats.org/officeDocument/2006/relationships/slideLayout" Target="../slideLayouts/slideLayout333.xml"/><Relationship Id="rId20" Type="http://schemas.openxmlformats.org/officeDocument/2006/relationships/slideLayout" Target="../slideLayouts/slideLayout337.xml"/><Relationship Id="rId29" Type="http://schemas.openxmlformats.org/officeDocument/2006/relationships/slideLayout" Target="../slideLayouts/slideLayout346.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24" Type="http://schemas.openxmlformats.org/officeDocument/2006/relationships/slideLayout" Target="../slideLayouts/slideLayout341.xml"/><Relationship Id="rId32" Type="http://schemas.openxmlformats.org/officeDocument/2006/relationships/image" Target="../media/image34.png"/><Relationship Id="rId5" Type="http://schemas.openxmlformats.org/officeDocument/2006/relationships/slideLayout" Target="../slideLayouts/slideLayout322.xml"/><Relationship Id="rId15" Type="http://schemas.openxmlformats.org/officeDocument/2006/relationships/slideLayout" Target="../slideLayouts/slideLayout332.xml"/><Relationship Id="rId23" Type="http://schemas.openxmlformats.org/officeDocument/2006/relationships/slideLayout" Target="../slideLayouts/slideLayout340.xml"/><Relationship Id="rId28" Type="http://schemas.openxmlformats.org/officeDocument/2006/relationships/slideLayout" Target="../slideLayouts/slideLayout345.xml"/><Relationship Id="rId10" Type="http://schemas.openxmlformats.org/officeDocument/2006/relationships/slideLayout" Target="../slideLayouts/slideLayout327.xml"/><Relationship Id="rId19" Type="http://schemas.openxmlformats.org/officeDocument/2006/relationships/slideLayout" Target="../slideLayouts/slideLayout336.xml"/><Relationship Id="rId31" Type="http://schemas.openxmlformats.org/officeDocument/2006/relationships/theme" Target="../theme/theme8.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slideLayout" Target="../slideLayouts/slideLayout331.xml"/><Relationship Id="rId22" Type="http://schemas.openxmlformats.org/officeDocument/2006/relationships/slideLayout" Target="../slideLayouts/slideLayout339.xml"/><Relationship Id="rId27" Type="http://schemas.openxmlformats.org/officeDocument/2006/relationships/slideLayout" Target="../slideLayouts/slideLayout344.xml"/><Relationship Id="rId30" Type="http://schemas.openxmlformats.org/officeDocument/2006/relationships/slideLayout" Target="../slideLayouts/slideLayout347.xml"/><Relationship Id="rId8" Type="http://schemas.openxmlformats.org/officeDocument/2006/relationships/slideLayout" Target="../slideLayouts/slideLayout3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267260" y="6437192"/>
            <a:ext cx="1579139" cy="216000"/>
          </a:xfrm>
          <a:prstGeom prst="rect">
            <a:avLst/>
          </a:prstGeom>
        </p:spPr>
        <p:txBody>
          <a:bodyPr vert="horz" lIns="0" tIns="0" rIns="0" bIns="0" rtlCol="0" anchor="ctr"/>
          <a:lstStyle>
            <a:lvl1pPr algn="r">
              <a:lnSpc>
                <a:spcPts val="1200"/>
              </a:lnSpc>
              <a:defRPr lang="en-AU" sz="1000" b="1" smtClean="0">
                <a:solidFill>
                  <a:schemeClr val="bg2"/>
                </a:solidFill>
                <a:latin typeface="+mn-lt"/>
                <a:cs typeface="Arial" pitchFamily="34" charset="0"/>
              </a:defRPr>
            </a:lvl1pPr>
          </a:lstStyle>
          <a:p>
            <a:r>
              <a:rPr lang="en-AU" dirty="0"/>
              <a:t>Page [</a:t>
            </a:r>
            <a:fld id="{29D5CE74-914C-4689-99FC-1AEF49CE2B47}" type="slidenum">
              <a:rPr smtClean="0"/>
              <a:pPr/>
              <a:t>‹#›</a:t>
            </a:fld>
            <a:r>
              <a:rPr dirty="0"/>
              <a:t>]</a:t>
            </a:r>
            <a:endParaRPr lang="en-AU" dirty="0"/>
          </a:p>
        </p:txBody>
      </p:sp>
      <p:sp>
        <p:nvSpPr>
          <p:cNvPr id="4" name="Footer Placeholder 3">
            <a:extLst>
              <a:ext uri="{FF2B5EF4-FFF2-40B4-BE49-F238E27FC236}">
                <a16:creationId xmlns:a16="http://schemas.microsoft.com/office/drawing/2014/main" id="{D379F384-E22A-4C04-2D3F-76823C04012A}"/>
              </a:ext>
            </a:extLst>
          </p:cNvPr>
          <p:cNvSpPr>
            <a:spLocks noGrp="1"/>
          </p:cNvSpPr>
          <p:nvPr>
            <p:ph type="ftr" sz="quarter" idx="3"/>
          </p:nvPr>
        </p:nvSpPr>
        <p:spPr>
          <a:xfrm>
            <a:off x="345600" y="6437192"/>
            <a:ext cx="4114800" cy="216000"/>
          </a:xfrm>
          <a:prstGeom prst="rect">
            <a:avLst/>
          </a:prstGeom>
        </p:spPr>
        <p:txBody>
          <a:bodyPr vert="horz" lIns="0" tIns="0" rIns="0" bIns="0" rtlCol="0" anchor="ctr"/>
          <a:lstStyle>
            <a:lvl1pPr algn="l">
              <a:lnSpc>
                <a:spcPts val="1200"/>
              </a:lnSpc>
              <a:defRPr sz="1000" b="1">
                <a:solidFill>
                  <a:schemeClr val="bg2"/>
                </a:solidFill>
              </a:defRPr>
            </a:lvl1pPr>
          </a:lstStyle>
          <a:p>
            <a:endParaRPr lang="en-AU" dirty="0"/>
          </a:p>
        </p:txBody>
      </p:sp>
      <p:sp>
        <p:nvSpPr>
          <p:cNvPr id="3" name="Text Placeholder 2"/>
          <p:cNvSpPr>
            <a:spLocks noGrp="1"/>
          </p:cNvSpPr>
          <p:nvPr>
            <p:ph type="body" idx="1"/>
          </p:nvPr>
        </p:nvSpPr>
        <p:spPr>
          <a:xfrm>
            <a:off x="345600" y="1870255"/>
            <a:ext cx="11501912" cy="42732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pic>
        <p:nvPicPr>
          <p:cNvPr id="8" name="Picture Placeholder 10" descr="Logo&#10;&#10;Description automatically generated">
            <a:extLst>
              <a:ext uri="{FF2B5EF4-FFF2-40B4-BE49-F238E27FC236}">
                <a16:creationId xmlns:a16="http://schemas.microsoft.com/office/drawing/2014/main" id="{186FA8D1-9047-12AF-8731-019C3A7101D9}"/>
              </a:ext>
            </a:extLst>
          </p:cNvPr>
          <p:cNvPicPr>
            <a:picLocks noChangeAspect="1"/>
          </p:cNvPicPr>
          <p:nvPr userDrawn="1"/>
        </p:nvPicPr>
        <p:blipFill rotWithShape="1">
          <a:blip r:embed="rId69"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2" name="Title Placeholder 1"/>
          <p:cNvSpPr>
            <a:spLocks noGrp="1"/>
          </p:cNvSpPr>
          <p:nvPr>
            <p:ph type="title"/>
          </p:nvPr>
        </p:nvSpPr>
        <p:spPr>
          <a:xfrm>
            <a:off x="345600" y="342000"/>
            <a:ext cx="9695205" cy="531544"/>
          </a:xfrm>
          <a:prstGeom prst="rect">
            <a:avLst/>
          </a:prstGeom>
        </p:spPr>
        <p:txBody>
          <a:bodyPr vert="horz" lIns="0" tIns="0" rIns="0" bIns="0" rtlCol="0" anchor="t">
            <a:noAutofit/>
          </a:bodyPr>
          <a:lstStyle/>
          <a:p>
            <a:r>
              <a:rPr lang="en-GB" noProof="0"/>
              <a:t>Click to edit Master title style</a:t>
            </a:r>
            <a:endParaRPr lang="en-AU" noProof="0"/>
          </a:p>
        </p:txBody>
      </p:sp>
    </p:spTree>
    <p:extLst>
      <p:ext uri="{BB962C8B-B14F-4D97-AF65-F5344CB8AC3E}">
        <p14:creationId xmlns:p14="http://schemas.microsoft.com/office/powerpoint/2010/main" val="206345408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5" r:id="rId3"/>
    <p:sldLayoutId id="2147483724" r:id="rId4"/>
    <p:sldLayoutId id="2147483726" r:id="rId5"/>
    <p:sldLayoutId id="2147483727" r:id="rId6"/>
    <p:sldLayoutId id="2147483728" r:id="rId7"/>
    <p:sldLayoutId id="2147483729" r:id="rId8"/>
    <p:sldLayoutId id="2147483730" r:id="rId9"/>
    <p:sldLayoutId id="2147483731" r:id="rId10"/>
    <p:sldLayoutId id="2147483682" r:id="rId11"/>
    <p:sldLayoutId id="2147483732" r:id="rId12"/>
    <p:sldLayoutId id="2147483733" r:id="rId13"/>
    <p:sldLayoutId id="2147483718" r:id="rId14"/>
    <p:sldLayoutId id="2147483719" r:id="rId15"/>
    <p:sldLayoutId id="2147483721" r:id="rId16"/>
    <p:sldLayoutId id="2147483673" r:id="rId17"/>
    <p:sldLayoutId id="2147483659" r:id="rId18"/>
    <p:sldLayoutId id="2147483720" r:id="rId19"/>
    <p:sldLayoutId id="2147483664" r:id="rId20"/>
    <p:sldLayoutId id="2147483710" r:id="rId21"/>
    <p:sldLayoutId id="2147483711" r:id="rId22"/>
    <p:sldLayoutId id="2147483734" r:id="rId23"/>
    <p:sldLayoutId id="2147483655" r:id="rId24"/>
    <p:sldLayoutId id="2147483742" r:id="rId25"/>
    <p:sldLayoutId id="2147483736" r:id="rId26"/>
    <p:sldLayoutId id="2147483738" r:id="rId27"/>
    <p:sldLayoutId id="2147483739" r:id="rId28"/>
    <p:sldLayoutId id="2147483740" r:id="rId29"/>
    <p:sldLayoutId id="2147483743" r:id="rId30"/>
    <p:sldLayoutId id="2147483744" r:id="rId31"/>
    <p:sldLayoutId id="2147483745" r:id="rId32"/>
    <p:sldLayoutId id="2147483746" r:id="rId33"/>
    <p:sldLayoutId id="2147483774" r:id="rId34"/>
    <p:sldLayoutId id="2147483747" r:id="rId35"/>
    <p:sldLayoutId id="2147483748" r:id="rId36"/>
    <p:sldLayoutId id="2147483749" r:id="rId37"/>
    <p:sldLayoutId id="2147483750" r:id="rId38"/>
    <p:sldLayoutId id="2147483751" r:id="rId39"/>
    <p:sldLayoutId id="2147483773"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76" r:id="rId49"/>
    <p:sldLayoutId id="2147483760" r:id="rId50"/>
    <p:sldLayoutId id="2147483761" r:id="rId51"/>
    <p:sldLayoutId id="2147483762" r:id="rId52"/>
    <p:sldLayoutId id="2147483775" r:id="rId53"/>
    <p:sldLayoutId id="2147483763" r:id="rId54"/>
    <p:sldLayoutId id="2147483764" r:id="rId55"/>
    <p:sldLayoutId id="2147483765" r:id="rId56"/>
    <p:sldLayoutId id="2147483766" r:id="rId57"/>
    <p:sldLayoutId id="2147483767" r:id="rId58"/>
    <p:sldLayoutId id="2147483768" r:id="rId59"/>
    <p:sldLayoutId id="2147483769" r:id="rId60"/>
    <p:sldLayoutId id="2147483770" r:id="rId61"/>
    <p:sldLayoutId id="2147483771" r:id="rId62"/>
    <p:sldLayoutId id="2147483772" r:id="rId63"/>
    <p:sldLayoutId id="2147483654" r:id="rId64"/>
    <p:sldLayoutId id="2147484099" r:id="rId65"/>
    <p:sldLayoutId id="2147484101" r:id="rId66"/>
    <p:sldLayoutId id="2147484102" r:id="rId67"/>
  </p:sldLayoutIdLst>
  <p:hf sldNum="0" hdr="0" ftr="0" dt="0"/>
  <p:txStyles>
    <p:titleStyle>
      <a:lvl1pPr algn="l" defTabSz="1218804" rtl="0" eaLnBrk="1" latinLnBrk="0" hangingPunct="1">
        <a:lnSpc>
          <a:spcPts val="4000"/>
        </a:lnSpc>
        <a:spcBef>
          <a:spcPct val="0"/>
        </a:spcBef>
        <a:buNone/>
        <a:defRPr sz="3600" b="1" kern="1200">
          <a:solidFill>
            <a:schemeClr val="bg2"/>
          </a:solidFill>
          <a:latin typeface="+mj-lt"/>
          <a:ea typeface="+mj-ea"/>
          <a:cs typeface="Arial" pitchFamily="34" charset="0"/>
        </a:defRPr>
      </a:lvl1pPr>
    </p:titleStyle>
    <p:body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2"/>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2"/>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2"/>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baseline="0">
          <a:solidFill>
            <a:schemeClr val="bg2"/>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2" userDrawn="1">
          <p15:clr>
            <a:srgbClr val="F26B43"/>
          </p15:clr>
        </p15:guide>
        <p15:guide id="2" pos="21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267260" y="6437192"/>
            <a:ext cx="1579139" cy="216000"/>
          </a:xfrm>
          <a:prstGeom prst="rect">
            <a:avLst/>
          </a:prstGeom>
        </p:spPr>
        <p:txBody>
          <a:bodyPr vert="horz" lIns="0" tIns="0" rIns="0" bIns="0" rtlCol="0" anchor="ctr"/>
          <a:lstStyle>
            <a:lvl1pPr algn="r">
              <a:lnSpc>
                <a:spcPts val="1200"/>
              </a:lnSpc>
              <a:defRPr lang="en-AU" sz="1000" b="1" smtClean="0">
                <a:solidFill>
                  <a:schemeClr val="bg2"/>
                </a:solidFill>
                <a:latin typeface="+mn-lt"/>
                <a:cs typeface="Arial" pitchFamily="34" charset="0"/>
              </a:defRPr>
            </a:lvl1pPr>
          </a:lstStyle>
          <a:p>
            <a:r>
              <a:rPr lang="en-AU" dirty="0"/>
              <a:t>Page [</a:t>
            </a:r>
            <a:fld id="{29D5CE74-914C-4689-99FC-1AEF49CE2B47}" type="slidenum">
              <a:rPr smtClean="0"/>
              <a:pPr/>
              <a:t>‹#›</a:t>
            </a:fld>
            <a:r>
              <a:rPr dirty="0"/>
              <a:t>]</a:t>
            </a:r>
          </a:p>
        </p:txBody>
      </p:sp>
      <p:sp>
        <p:nvSpPr>
          <p:cNvPr id="4" name="Footer Placeholder 3">
            <a:extLst>
              <a:ext uri="{FF2B5EF4-FFF2-40B4-BE49-F238E27FC236}">
                <a16:creationId xmlns:a16="http://schemas.microsoft.com/office/drawing/2014/main" id="{D379F384-E22A-4C04-2D3F-76823C04012A}"/>
              </a:ext>
            </a:extLst>
          </p:cNvPr>
          <p:cNvSpPr>
            <a:spLocks noGrp="1"/>
          </p:cNvSpPr>
          <p:nvPr>
            <p:ph type="ftr" sz="quarter" idx="3"/>
          </p:nvPr>
        </p:nvSpPr>
        <p:spPr>
          <a:xfrm>
            <a:off x="345600" y="6437192"/>
            <a:ext cx="4114800" cy="216000"/>
          </a:xfrm>
          <a:prstGeom prst="rect">
            <a:avLst/>
          </a:prstGeom>
        </p:spPr>
        <p:txBody>
          <a:bodyPr vert="horz" lIns="0" tIns="0" rIns="0" bIns="0" rtlCol="0" anchor="ctr"/>
          <a:lstStyle>
            <a:lvl1pPr algn="l">
              <a:lnSpc>
                <a:spcPts val="1200"/>
              </a:lnSpc>
              <a:defRPr sz="1000" b="1">
                <a:solidFill>
                  <a:schemeClr val="bg2"/>
                </a:solidFill>
                <a:latin typeface="Source Sans 3" panose="020B0303030403020204" pitchFamily="34" charset="0"/>
              </a:defRPr>
            </a:lvl1pPr>
          </a:lstStyle>
          <a:p>
            <a:endParaRPr lang="en-AU" dirty="0"/>
          </a:p>
        </p:txBody>
      </p:sp>
      <p:sp>
        <p:nvSpPr>
          <p:cNvPr id="3" name="Text Placeholder 2"/>
          <p:cNvSpPr>
            <a:spLocks noGrp="1"/>
          </p:cNvSpPr>
          <p:nvPr>
            <p:ph type="body" idx="1"/>
          </p:nvPr>
        </p:nvSpPr>
        <p:spPr>
          <a:xfrm>
            <a:off x="345600" y="1870255"/>
            <a:ext cx="11501912" cy="42732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pic>
        <p:nvPicPr>
          <p:cNvPr id="8" name="Picture Placeholder 10" descr="Logo&#10;&#10;Description automatically generated">
            <a:extLst>
              <a:ext uri="{FF2B5EF4-FFF2-40B4-BE49-F238E27FC236}">
                <a16:creationId xmlns:a16="http://schemas.microsoft.com/office/drawing/2014/main" id="{186FA8D1-9047-12AF-8731-019C3A7101D9}"/>
              </a:ext>
            </a:extLst>
          </p:cNvPr>
          <p:cNvPicPr>
            <a:picLocks noChangeAspect="1"/>
          </p:cNvPicPr>
          <p:nvPr userDrawn="1"/>
        </p:nvPicPr>
        <p:blipFill rotWithShape="1">
          <a:blip r:embed="rId66"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2" name="Title Placeholder 1"/>
          <p:cNvSpPr>
            <a:spLocks noGrp="1"/>
          </p:cNvSpPr>
          <p:nvPr>
            <p:ph type="title"/>
          </p:nvPr>
        </p:nvSpPr>
        <p:spPr>
          <a:xfrm>
            <a:off x="345600" y="342000"/>
            <a:ext cx="9695205" cy="531544"/>
          </a:xfrm>
          <a:prstGeom prst="rect">
            <a:avLst/>
          </a:prstGeom>
        </p:spPr>
        <p:txBody>
          <a:bodyPr vert="horz" lIns="0" tIns="0" rIns="0" bIns="0" rtlCol="0" anchor="t">
            <a:noAutofit/>
          </a:bodyPr>
          <a:lstStyle/>
          <a:p>
            <a:r>
              <a:rPr lang="en-GB" noProof="0"/>
              <a:t>Click to edit Master title style</a:t>
            </a:r>
            <a:endParaRPr lang="en-AU" noProof="0"/>
          </a:p>
        </p:txBody>
      </p:sp>
    </p:spTree>
    <p:extLst>
      <p:ext uri="{BB962C8B-B14F-4D97-AF65-F5344CB8AC3E}">
        <p14:creationId xmlns:p14="http://schemas.microsoft.com/office/powerpoint/2010/main" val="320555300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 id="2147483823" r:id="rId46"/>
    <p:sldLayoutId id="2147483824" r:id="rId47"/>
    <p:sldLayoutId id="2147483825" r:id="rId48"/>
    <p:sldLayoutId id="2147483826" r:id="rId49"/>
    <p:sldLayoutId id="2147483827" r:id="rId50"/>
    <p:sldLayoutId id="2147483828" r:id="rId51"/>
    <p:sldLayoutId id="2147483829" r:id="rId52"/>
    <p:sldLayoutId id="2147483830" r:id="rId53"/>
    <p:sldLayoutId id="2147483831" r:id="rId54"/>
    <p:sldLayoutId id="2147483832" r:id="rId55"/>
    <p:sldLayoutId id="2147483833" r:id="rId56"/>
    <p:sldLayoutId id="2147483834" r:id="rId57"/>
    <p:sldLayoutId id="2147483835" r:id="rId58"/>
    <p:sldLayoutId id="2147483836" r:id="rId59"/>
    <p:sldLayoutId id="2147483837" r:id="rId60"/>
    <p:sldLayoutId id="2147483838" r:id="rId61"/>
    <p:sldLayoutId id="2147483839" r:id="rId62"/>
    <p:sldLayoutId id="2147483840" r:id="rId63"/>
    <p:sldLayoutId id="2147483841" r:id="rId64"/>
  </p:sldLayoutIdLst>
  <p:hf sldNum="0" hdr="0" ftr="0" dt="0"/>
  <p:txStyles>
    <p:titleStyle>
      <a:lvl1pPr algn="l" defTabSz="1218804" rtl="0" eaLnBrk="1" latinLnBrk="0" hangingPunct="1">
        <a:lnSpc>
          <a:spcPts val="4000"/>
        </a:lnSpc>
        <a:spcBef>
          <a:spcPct val="0"/>
        </a:spcBef>
        <a:buNone/>
        <a:defRPr sz="3600" b="1" kern="1200">
          <a:solidFill>
            <a:schemeClr val="bg2"/>
          </a:solidFill>
          <a:latin typeface="+mj-lt"/>
          <a:ea typeface="+mj-ea"/>
          <a:cs typeface="Arial" pitchFamily="34" charset="0"/>
        </a:defRPr>
      </a:lvl1pPr>
    </p:titleStyle>
    <p:body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2"/>
          </a:solidFill>
          <a:latin typeface="Source Sans 3" panose="020B0303030403020204" pitchFamily="34" charset="0"/>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2"/>
          </a:solidFill>
          <a:latin typeface="Source Sans 3" panose="020B0303030403020204" pitchFamily="34" charset="0"/>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2"/>
          </a:solidFill>
          <a:latin typeface="Source Sans 3" panose="020B0303030403020204" pitchFamily="34" charset="0"/>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Source Sans 3" panose="020B0303030403020204" pitchFamily="34" charset="0"/>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baseline="0">
          <a:solidFill>
            <a:schemeClr val="bg2"/>
          </a:solidFill>
          <a:latin typeface="Source Sans 3" panose="020B0303030403020204" pitchFamily="34" charset="0"/>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Source Sans 3" panose="020B0303030403020204" pitchFamily="34" charset="0"/>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Source Sans 3" panose="020B0303030403020204" pitchFamily="34" charset="0"/>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Source Sans 3" panose="020B0303030403020204" pitchFamily="34" charset="0"/>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Source Sans 3" panose="020B0303030403020204" pitchFamily="34" charset="0"/>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2">
          <p15:clr>
            <a:srgbClr val="F26B43"/>
          </p15:clr>
        </p15:guide>
        <p15:guide id="2" pos="21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267260" y="6437192"/>
            <a:ext cx="1579139" cy="216000"/>
          </a:xfrm>
          <a:prstGeom prst="rect">
            <a:avLst/>
          </a:prstGeom>
        </p:spPr>
        <p:txBody>
          <a:bodyPr vert="horz" lIns="0" tIns="0" rIns="0" bIns="0" rtlCol="0" anchor="ctr"/>
          <a:lstStyle>
            <a:lvl1pPr algn="r">
              <a:lnSpc>
                <a:spcPts val="1200"/>
              </a:lnSpc>
              <a:defRPr lang="en-AU" sz="1000" b="1" smtClean="0">
                <a:solidFill>
                  <a:schemeClr val="bg2"/>
                </a:solidFill>
                <a:latin typeface="+mn-lt"/>
                <a:cs typeface="Arial" pitchFamily="34" charset="0"/>
              </a:defRPr>
            </a:lvl1pPr>
          </a:lstStyle>
          <a:p>
            <a:r>
              <a:rPr lang="en-AU" dirty="0">
                <a:latin typeface="Source Sans Pro" panose="020B0503030403020204" pitchFamily="34" charset="0"/>
              </a:rPr>
              <a:t>Page [</a:t>
            </a:r>
            <a:fld id="{29D5CE74-914C-4689-99FC-1AEF49CE2B47}" type="slidenum">
              <a:rPr smtClean="0">
                <a:latin typeface="Source Sans Pro" panose="020B0503030403020204" pitchFamily="34" charset="0"/>
              </a:rPr>
              <a:pPr/>
              <a:t>‹#›</a:t>
            </a:fld>
            <a:r>
              <a:rPr dirty="0">
                <a:latin typeface="Source Sans Pro" panose="020B0503030403020204" pitchFamily="34" charset="0"/>
              </a:rPr>
              <a:t>]</a:t>
            </a:r>
          </a:p>
        </p:txBody>
      </p:sp>
      <p:sp>
        <p:nvSpPr>
          <p:cNvPr id="4" name="Footer Placeholder 3">
            <a:extLst>
              <a:ext uri="{FF2B5EF4-FFF2-40B4-BE49-F238E27FC236}">
                <a16:creationId xmlns:a16="http://schemas.microsoft.com/office/drawing/2014/main" id="{D379F384-E22A-4C04-2D3F-76823C04012A}"/>
              </a:ext>
            </a:extLst>
          </p:cNvPr>
          <p:cNvSpPr>
            <a:spLocks noGrp="1"/>
          </p:cNvSpPr>
          <p:nvPr>
            <p:ph type="ftr" sz="quarter" idx="3"/>
          </p:nvPr>
        </p:nvSpPr>
        <p:spPr>
          <a:xfrm>
            <a:off x="345600" y="6437192"/>
            <a:ext cx="4114800" cy="216000"/>
          </a:xfrm>
          <a:prstGeom prst="rect">
            <a:avLst/>
          </a:prstGeom>
        </p:spPr>
        <p:txBody>
          <a:bodyPr vert="horz" lIns="0" tIns="0" rIns="0" bIns="0" rtlCol="0" anchor="ctr"/>
          <a:lstStyle>
            <a:lvl1pPr algn="l">
              <a:lnSpc>
                <a:spcPts val="1200"/>
              </a:lnSpc>
              <a:defRPr sz="1000" b="1">
                <a:solidFill>
                  <a:schemeClr val="bg2"/>
                </a:solidFill>
                <a:latin typeface="Source Sans Pro" panose="020B0503030403020204" pitchFamily="34" charset="0"/>
              </a:defRPr>
            </a:lvl1pPr>
          </a:lstStyle>
          <a:p>
            <a:endParaRPr lang="en-AU" dirty="0"/>
          </a:p>
        </p:txBody>
      </p:sp>
      <p:sp>
        <p:nvSpPr>
          <p:cNvPr id="3" name="Text Placeholder 2"/>
          <p:cNvSpPr>
            <a:spLocks noGrp="1"/>
          </p:cNvSpPr>
          <p:nvPr>
            <p:ph type="body" idx="1"/>
          </p:nvPr>
        </p:nvSpPr>
        <p:spPr>
          <a:xfrm>
            <a:off x="345600" y="1870255"/>
            <a:ext cx="11501912" cy="42732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pic>
        <p:nvPicPr>
          <p:cNvPr id="8" name="Picture Placeholder 10" descr="Logo&#10;&#10;Description automatically generated">
            <a:extLst>
              <a:ext uri="{FF2B5EF4-FFF2-40B4-BE49-F238E27FC236}">
                <a16:creationId xmlns:a16="http://schemas.microsoft.com/office/drawing/2014/main" id="{186FA8D1-9047-12AF-8731-019C3A7101D9}"/>
              </a:ext>
            </a:extLst>
          </p:cNvPr>
          <p:cNvPicPr>
            <a:picLocks noChangeAspect="1"/>
          </p:cNvPicPr>
          <p:nvPr userDrawn="1"/>
        </p:nvPicPr>
        <p:blipFill rotWithShape="1">
          <a:blip r:embed="rId66"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2" name="Title Placeholder 1"/>
          <p:cNvSpPr>
            <a:spLocks noGrp="1"/>
          </p:cNvSpPr>
          <p:nvPr>
            <p:ph type="title"/>
          </p:nvPr>
        </p:nvSpPr>
        <p:spPr>
          <a:xfrm>
            <a:off x="345600" y="342000"/>
            <a:ext cx="9695205" cy="531544"/>
          </a:xfrm>
          <a:prstGeom prst="rect">
            <a:avLst/>
          </a:prstGeom>
        </p:spPr>
        <p:txBody>
          <a:bodyPr vert="horz" lIns="0" tIns="0" rIns="0" bIns="0" rtlCol="0" anchor="t">
            <a:noAutofit/>
          </a:bodyPr>
          <a:lstStyle/>
          <a:p>
            <a:r>
              <a:rPr lang="en-GB" noProof="0"/>
              <a:t>Click to edit Master title style</a:t>
            </a:r>
            <a:endParaRPr lang="en-AU" noProof="0"/>
          </a:p>
        </p:txBody>
      </p:sp>
    </p:spTree>
    <p:extLst>
      <p:ext uri="{BB962C8B-B14F-4D97-AF65-F5344CB8AC3E}">
        <p14:creationId xmlns:p14="http://schemas.microsoft.com/office/powerpoint/2010/main" val="2364105792"/>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 id="2147483893" r:id="rId21"/>
    <p:sldLayoutId id="2147483894" r:id="rId22"/>
    <p:sldLayoutId id="2147483895" r:id="rId23"/>
    <p:sldLayoutId id="2147483896" r:id="rId24"/>
    <p:sldLayoutId id="2147483897" r:id="rId25"/>
    <p:sldLayoutId id="2147483898" r:id="rId26"/>
    <p:sldLayoutId id="2147483899" r:id="rId27"/>
    <p:sldLayoutId id="2147483900" r:id="rId28"/>
    <p:sldLayoutId id="2147483901" r:id="rId29"/>
    <p:sldLayoutId id="2147483902" r:id="rId30"/>
    <p:sldLayoutId id="2147483903" r:id="rId31"/>
    <p:sldLayoutId id="2147483904" r:id="rId32"/>
    <p:sldLayoutId id="2147483905" r:id="rId33"/>
    <p:sldLayoutId id="2147483906" r:id="rId34"/>
    <p:sldLayoutId id="2147483907" r:id="rId35"/>
    <p:sldLayoutId id="2147483908" r:id="rId36"/>
    <p:sldLayoutId id="2147483909" r:id="rId37"/>
    <p:sldLayoutId id="2147483910" r:id="rId38"/>
    <p:sldLayoutId id="2147483911" r:id="rId39"/>
    <p:sldLayoutId id="2147483912" r:id="rId40"/>
    <p:sldLayoutId id="2147483913" r:id="rId41"/>
    <p:sldLayoutId id="2147483914" r:id="rId42"/>
    <p:sldLayoutId id="2147483915" r:id="rId43"/>
    <p:sldLayoutId id="2147483916" r:id="rId44"/>
    <p:sldLayoutId id="2147483917" r:id="rId45"/>
    <p:sldLayoutId id="2147483918" r:id="rId46"/>
    <p:sldLayoutId id="2147483919" r:id="rId47"/>
    <p:sldLayoutId id="2147483920" r:id="rId48"/>
    <p:sldLayoutId id="2147483921" r:id="rId49"/>
    <p:sldLayoutId id="2147483922" r:id="rId50"/>
    <p:sldLayoutId id="2147483923" r:id="rId51"/>
    <p:sldLayoutId id="2147483924" r:id="rId52"/>
    <p:sldLayoutId id="2147483925" r:id="rId53"/>
    <p:sldLayoutId id="2147483926" r:id="rId54"/>
    <p:sldLayoutId id="2147483927" r:id="rId55"/>
    <p:sldLayoutId id="2147483928" r:id="rId56"/>
    <p:sldLayoutId id="2147483929" r:id="rId57"/>
    <p:sldLayoutId id="2147483930" r:id="rId58"/>
    <p:sldLayoutId id="2147483931" r:id="rId59"/>
    <p:sldLayoutId id="2147483932" r:id="rId60"/>
    <p:sldLayoutId id="2147483933" r:id="rId61"/>
    <p:sldLayoutId id="2147483934" r:id="rId62"/>
    <p:sldLayoutId id="2147483935" r:id="rId63"/>
    <p:sldLayoutId id="2147483936" r:id="rId64"/>
  </p:sldLayoutIdLst>
  <p:hf sldNum="0" hdr="0" ftr="0" dt="0"/>
  <p:txStyles>
    <p:titleStyle>
      <a:lvl1pPr algn="l" defTabSz="1218804" rtl="0" eaLnBrk="1" latinLnBrk="0" hangingPunct="1">
        <a:lnSpc>
          <a:spcPts val="4000"/>
        </a:lnSpc>
        <a:spcBef>
          <a:spcPct val="0"/>
        </a:spcBef>
        <a:buNone/>
        <a:defRPr sz="3600" b="1" kern="1200">
          <a:solidFill>
            <a:schemeClr val="bg2"/>
          </a:solidFill>
          <a:latin typeface="+mj-lt"/>
          <a:ea typeface="+mj-ea"/>
          <a:cs typeface="Arial" pitchFamily="34" charset="0"/>
        </a:defRPr>
      </a:lvl1pPr>
    </p:titleStyle>
    <p:body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2"/>
          </a:solidFill>
          <a:latin typeface="Source Sans Pro" panose="020B0503030403020204" pitchFamily="34" charset="0"/>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2"/>
          </a:solidFill>
          <a:latin typeface="Source Sans Pro" panose="020B0503030403020204" pitchFamily="34" charset="0"/>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2"/>
          </a:solidFill>
          <a:latin typeface="Source Sans Pro" panose="020B0503030403020204" pitchFamily="34" charset="0"/>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Source Sans Pro" panose="020B0503030403020204" pitchFamily="34" charset="0"/>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baseline="0">
          <a:solidFill>
            <a:schemeClr val="bg2"/>
          </a:solidFill>
          <a:latin typeface="Source Sans Pro" panose="020B0503030403020204" pitchFamily="34" charset="0"/>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Source Sans Pro" panose="020B0503030403020204" pitchFamily="34" charset="0"/>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Source Sans Pro" panose="020B0503030403020204" pitchFamily="34" charset="0"/>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Source Sans Pro" panose="020B0503030403020204" pitchFamily="34" charset="0"/>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Source Sans Pro" panose="020B0503030403020204" pitchFamily="34" charset="0"/>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2">
          <p15:clr>
            <a:srgbClr val="F26B43"/>
          </p15:clr>
        </p15:guide>
        <p15:guide id="2" pos="21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267260" y="6437192"/>
            <a:ext cx="1579139" cy="216000"/>
          </a:xfrm>
          <a:prstGeom prst="rect">
            <a:avLst/>
          </a:prstGeom>
        </p:spPr>
        <p:txBody>
          <a:bodyPr vert="horz" lIns="0" tIns="0" rIns="0" bIns="0" rtlCol="0" anchor="ctr"/>
          <a:lstStyle>
            <a:lvl1pPr algn="r">
              <a:lnSpc>
                <a:spcPts val="1200"/>
              </a:lnSpc>
              <a:defRPr lang="en-AU" sz="1000" b="1" smtClean="0">
                <a:solidFill>
                  <a:schemeClr val="bg2"/>
                </a:solidFill>
                <a:latin typeface="+mn-lt"/>
                <a:cs typeface="Arial" pitchFamily="34" charset="0"/>
              </a:defRPr>
            </a:lvl1pPr>
          </a:lstStyle>
          <a:p>
            <a:r>
              <a:rPr lang="en-AU" dirty="0"/>
              <a:t>Page [</a:t>
            </a:r>
            <a:fld id="{29D5CE74-914C-4689-99FC-1AEF49CE2B47}" type="slidenum">
              <a:rPr smtClean="0"/>
              <a:pPr/>
              <a:t>‹#›</a:t>
            </a:fld>
            <a:r>
              <a:rPr dirty="0"/>
              <a:t>]</a:t>
            </a:r>
            <a:endParaRPr lang="en-AU" dirty="0"/>
          </a:p>
        </p:txBody>
      </p:sp>
      <p:sp>
        <p:nvSpPr>
          <p:cNvPr id="4" name="Footer Placeholder 3">
            <a:extLst>
              <a:ext uri="{FF2B5EF4-FFF2-40B4-BE49-F238E27FC236}">
                <a16:creationId xmlns:a16="http://schemas.microsoft.com/office/drawing/2014/main" id="{D379F384-E22A-4C04-2D3F-76823C04012A}"/>
              </a:ext>
            </a:extLst>
          </p:cNvPr>
          <p:cNvSpPr>
            <a:spLocks noGrp="1"/>
          </p:cNvSpPr>
          <p:nvPr>
            <p:ph type="ftr" sz="quarter" idx="3"/>
          </p:nvPr>
        </p:nvSpPr>
        <p:spPr>
          <a:xfrm>
            <a:off x="345600" y="6437192"/>
            <a:ext cx="4114800" cy="216000"/>
          </a:xfrm>
          <a:prstGeom prst="rect">
            <a:avLst/>
          </a:prstGeom>
        </p:spPr>
        <p:txBody>
          <a:bodyPr vert="horz" lIns="0" tIns="0" rIns="0" bIns="0" rtlCol="0" anchor="ctr"/>
          <a:lstStyle>
            <a:lvl1pPr algn="l">
              <a:lnSpc>
                <a:spcPts val="1200"/>
              </a:lnSpc>
              <a:defRPr sz="1000" b="1">
                <a:solidFill>
                  <a:schemeClr val="bg2"/>
                </a:solidFill>
              </a:defRPr>
            </a:lvl1pPr>
          </a:lstStyle>
          <a:p>
            <a:endParaRPr lang="en-AU" dirty="0"/>
          </a:p>
        </p:txBody>
      </p:sp>
      <p:sp>
        <p:nvSpPr>
          <p:cNvPr id="3" name="Text Placeholder 2"/>
          <p:cNvSpPr>
            <a:spLocks noGrp="1"/>
          </p:cNvSpPr>
          <p:nvPr>
            <p:ph type="body" idx="1"/>
          </p:nvPr>
        </p:nvSpPr>
        <p:spPr>
          <a:xfrm>
            <a:off x="345600" y="1870255"/>
            <a:ext cx="11501912" cy="42732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pic>
        <p:nvPicPr>
          <p:cNvPr id="8" name="Picture Placeholder 10" descr="Logo&#10;&#10;Description automatically generated">
            <a:extLst>
              <a:ext uri="{FF2B5EF4-FFF2-40B4-BE49-F238E27FC236}">
                <a16:creationId xmlns:a16="http://schemas.microsoft.com/office/drawing/2014/main" id="{186FA8D1-9047-12AF-8731-019C3A7101D9}"/>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2" name="Title Placeholder 1"/>
          <p:cNvSpPr>
            <a:spLocks noGrp="1"/>
          </p:cNvSpPr>
          <p:nvPr>
            <p:ph type="title"/>
          </p:nvPr>
        </p:nvSpPr>
        <p:spPr>
          <a:xfrm>
            <a:off x="345600" y="342000"/>
            <a:ext cx="9695205" cy="531544"/>
          </a:xfrm>
          <a:prstGeom prst="rect">
            <a:avLst/>
          </a:prstGeom>
        </p:spPr>
        <p:txBody>
          <a:bodyPr vert="horz" lIns="0" tIns="0" rIns="0" bIns="0" rtlCol="0" anchor="t">
            <a:noAutofit/>
          </a:bodyPr>
          <a:lstStyle/>
          <a:p>
            <a:r>
              <a:rPr lang="en-GB" noProof="0"/>
              <a:t>Click to edit Master title style</a:t>
            </a:r>
            <a:endParaRPr lang="en-AU" noProof="0"/>
          </a:p>
        </p:txBody>
      </p:sp>
    </p:spTree>
    <p:extLst>
      <p:ext uri="{BB962C8B-B14F-4D97-AF65-F5344CB8AC3E}">
        <p14:creationId xmlns:p14="http://schemas.microsoft.com/office/powerpoint/2010/main" val="263268008"/>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 id="2147483956" r:id="rId19"/>
    <p:sldLayoutId id="2147483957" r:id="rId20"/>
    <p:sldLayoutId id="2147483958" r:id="rId21"/>
    <p:sldLayoutId id="2147483959" r:id="rId22"/>
    <p:sldLayoutId id="2147483960" r:id="rId23"/>
    <p:sldLayoutId id="2147483961" r:id="rId24"/>
    <p:sldLayoutId id="2147483962" r:id="rId25"/>
    <p:sldLayoutId id="2147483963" r:id="rId26"/>
    <p:sldLayoutId id="2147483964" r:id="rId27"/>
    <p:sldLayoutId id="2147483965" r:id="rId28"/>
    <p:sldLayoutId id="2147483966" r:id="rId29"/>
    <p:sldLayoutId id="2147483967" r:id="rId30"/>
    <p:sldLayoutId id="2147483968" r:id="rId31"/>
    <p:sldLayoutId id="2147483969" r:id="rId32"/>
    <p:sldLayoutId id="2147483970" r:id="rId33"/>
    <p:sldLayoutId id="2147483971" r:id="rId34"/>
    <p:sldLayoutId id="2147483972" r:id="rId35"/>
    <p:sldLayoutId id="2147483973" r:id="rId36"/>
    <p:sldLayoutId id="2147483974" r:id="rId37"/>
    <p:sldLayoutId id="2147483975" r:id="rId38"/>
    <p:sldLayoutId id="2147483976" r:id="rId39"/>
    <p:sldLayoutId id="2147483977" r:id="rId40"/>
  </p:sldLayoutIdLst>
  <p:hf sldNum="0" hdr="0" ftr="0" dt="0"/>
  <p:txStyles>
    <p:titleStyle>
      <a:lvl1pPr algn="l" defTabSz="1218804" rtl="0" eaLnBrk="1" latinLnBrk="0" hangingPunct="1">
        <a:lnSpc>
          <a:spcPts val="4000"/>
        </a:lnSpc>
        <a:spcBef>
          <a:spcPct val="0"/>
        </a:spcBef>
        <a:buNone/>
        <a:defRPr sz="3600" b="1" kern="1200">
          <a:solidFill>
            <a:schemeClr val="bg2"/>
          </a:solidFill>
          <a:latin typeface="+mj-lt"/>
          <a:ea typeface="+mj-ea"/>
          <a:cs typeface="Arial" pitchFamily="34" charset="0"/>
        </a:defRPr>
      </a:lvl1pPr>
    </p:titleStyle>
    <p:body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2"/>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2"/>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2"/>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baseline="0">
          <a:solidFill>
            <a:schemeClr val="bg2"/>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2">
          <p15:clr>
            <a:srgbClr val="F26B43"/>
          </p15:clr>
        </p15:guide>
        <p15:guide id="2" pos="21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267260" y="6437192"/>
            <a:ext cx="1579139" cy="216000"/>
          </a:xfrm>
          <a:prstGeom prst="rect">
            <a:avLst/>
          </a:prstGeom>
        </p:spPr>
        <p:txBody>
          <a:bodyPr vert="horz" lIns="0" tIns="0" rIns="0" bIns="0" rtlCol="0" anchor="ctr"/>
          <a:lstStyle>
            <a:lvl1pPr algn="r">
              <a:lnSpc>
                <a:spcPts val="1200"/>
              </a:lnSpc>
              <a:defRPr lang="en-AU" sz="1000" b="1" smtClean="0">
                <a:solidFill>
                  <a:schemeClr val="bg2"/>
                </a:solidFill>
                <a:latin typeface="+mn-lt"/>
                <a:cs typeface="Arial" pitchFamily="34" charset="0"/>
              </a:defRPr>
            </a:lvl1pPr>
          </a:lstStyle>
          <a:p>
            <a:r>
              <a:rPr lang="en-AU" dirty="0"/>
              <a:t>Page [</a:t>
            </a:r>
            <a:fld id="{29D5CE74-914C-4689-99FC-1AEF49CE2B47}" type="slidenum">
              <a:rPr smtClean="0"/>
              <a:pPr/>
              <a:t>‹#›</a:t>
            </a:fld>
            <a:r>
              <a:rPr dirty="0"/>
              <a:t>]</a:t>
            </a:r>
          </a:p>
        </p:txBody>
      </p:sp>
      <p:sp>
        <p:nvSpPr>
          <p:cNvPr id="4" name="Footer Placeholder 3">
            <a:extLst>
              <a:ext uri="{FF2B5EF4-FFF2-40B4-BE49-F238E27FC236}">
                <a16:creationId xmlns:a16="http://schemas.microsoft.com/office/drawing/2014/main" id="{D379F384-E22A-4C04-2D3F-76823C04012A}"/>
              </a:ext>
            </a:extLst>
          </p:cNvPr>
          <p:cNvSpPr>
            <a:spLocks noGrp="1"/>
          </p:cNvSpPr>
          <p:nvPr>
            <p:ph type="ftr" sz="quarter" idx="3"/>
          </p:nvPr>
        </p:nvSpPr>
        <p:spPr>
          <a:xfrm>
            <a:off x="345600" y="6437192"/>
            <a:ext cx="4114800" cy="216000"/>
          </a:xfrm>
          <a:prstGeom prst="rect">
            <a:avLst/>
          </a:prstGeom>
        </p:spPr>
        <p:txBody>
          <a:bodyPr vert="horz" lIns="0" tIns="0" rIns="0" bIns="0" rtlCol="0" anchor="ctr"/>
          <a:lstStyle>
            <a:lvl1pPr algn="l">
              <a:lnSpc>
                <a:spcPts val="1200"/>
              </a:lnSpc>
              <a:defRPr sz="1000" b="1">
                <a:solidFill>
                  <a:schemeClr val="bg2"/>
                </a:solidFill>
              </a:defRPr>
            </a:lvl1pPr>
          </a:lstStyle>
          <a:p>
            <a:r>
              <a:rPr lang="en-AU" dirty="0"/>
              <a:t>[Insert Identifier] | [Insert Report Title]</a:t>
            </a:r>
          </a:p>
        </p:txBody>
      </p:sp>
      <p:sp>
        <p:nvSpPr>
          <p:cNvPr id="3" name="Text Placeholder 2"/>
          <p:cNvSpPr>
            <a:spLocks noGrp="1"/>
          </p:cNvSpPr>
          <p:nvPr>
            <p:ph type="body" idx="1"/>
          </p:nvPr>
        </p:nvSpPr>
        <p:spPr>
          <a:xfrm>
            <a:off x="345600" y="1870255"/>
            <a:ext cx="11501912" cy="42732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pic>
        <p:nvPicPr>
          <p:cNvPr id="8" name="Picture Placeholder 10" descr="Logo&#10;&#10;Description automatically generated">
            <a:extLst>
              <a:ext uri="{FF2B5EF4-FFF2-40B4-BE49-F238E27FC236}">
                <a16:creationId xmlns:a16="http://schemas.microsoft.com/office/drawing/2014/main" id="{186FA8D1-9047-12AF-8731-019C3A7101D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2" name="Title Placeholder 1"/>
          <p:cNvSpPr>
            <a:spLocks noGrp="1"/>
          </p:cNvSpPr>
          <p:nvPr>
            <p:ph type="title"/>
          </p:nvPr>
        </p:nvSpPr>
        <p:spPr>
          <a:xfrm>
            <a:off x="345600" y="342000"/>
            <a:ext cx="9695205" cy="531544"/>
          </a:xfrm>
          <a:prstGeom prst="rect">
            <a:avLst/>
          </a:prstGeom>
        </p:spPr>
        <p:txBody>
          <a:bodyPr vert="horz" lIns="0" tIns="0" rIns="0" bIns="0" rtlCol="0" anchor="t">
            <a:noAutofit/>
          </a:bodyPr>
          <a:lstStyle/>
          <a:p>
            <a:r>
              <a:rPr lang="en-GB" noProof="0"/>
              <a:t>Click to edit Master title style</a:t>
            </a:r>
            <a:endParaRPr lang="en-AU" noProof="0"/>
          </a:p>
        </p:txBody>
      </p:sp>
    </p:spTree>
    <p:extLst>
      <p:ext uri="{BB962C8B-B14F-4D97-AF65-F5344CB8AC3E}">
        <p14:creationId xmlns:p14="http://schemas.microsoft.com/office/powerpoint/2010/main" val="3230140243"/>
      </p:ext>
    </p:extLst>
  </p:cSld>
  <p:clrMap bg1="lt1" tx1="dk1" bg2="lt2" tx2="dk2" accent1="accent1" accent2="accent2" accent3="accent3" accent4="accent4" accent5="accent5" accent6="accent6" hlink="hlink" folHlink="folHlink"/>
  <p:sldLayoutIdLst>
    <p:sldLayoutId id="2147483979" r:id="rId1"/>
    <p:sldLayoutId id="2147483980" r:id="rId2"/>
  </p:sldLayoutIdLst>
  <p:hf hdr="0" dt="0"/>
  <p:txStyles>
    <p:titleStyle>
      <a:lvl1pPr algn="l" defTabSz="1218804" rtl="0" eaLnBrk="1" latinLnBrk="0" hangingPunct="1">
        <a:lnSpc>
          <a:spcPts val="4000"/>
        </a:lnSpc>
        <a:spcBef>
          <a:spcPct val="0"/>
        </a:spcBef>
        <a:buNone/>
        <a:defRPr sz="3600" b="1" kern="1200">
          <a:solidFill>
            <a:schemeClr val="bg2"/>
          </a:solidFill>
          <a:latin typeface="Source Sans 3" panose="020B0303030403020204" pitchFamily="34" charset="0"/>
          <a:ea typeface="+mj-ea"/>
          <a:cs typeface="Arial" pitchFamily="34" charset="0"/>
        </a:defRPr>
      </a:lvl1pPr>
    </p:titleStyle>
    <p:body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2"/>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2"/>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2"/>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baseline="0">
          <a:solidFill>
            <a:schemeClr val="bg2"/>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2">
          <p15:clr>
            <a:srgbClr val="F26B43"/>
          </p15:clr>
        </p15:guide>
        <p15:guide id="2" pos="21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267260" y="6437192"/>
            <a:ext cx="1579139" cy="216000"/>
          </a:xfrm>
          <a:prstGeom prst="rect">
            <a:avLst/>
          </a:prstGeom>
        </p:spPr>
        <p:txBody>
          <a:bodyPr vert="horz" lIns="0" tIns="0" rIns="0" bIns="0" rtlCol="0" anchor="ctr"/>
          <a:lstStyle>
            <a:lvl1pPr algn="r">
              <a:lnSpc>
                <a:spcPts val="1200"/>
              </a:lnSpc>
              <a:defRPr lang="en-AU" sz="1000" b="1" smtClean="0">
                <a:solidFill>
                  <a:schemeClr val="bg2"/>
                </a:solidFill>
                <a:latin typeface="+mn-lt"/>
                <a:cs typeface="Arial" pitchFamily="34" charset="0"/>
              </a:defRPr>
            </a:lvl1pPr>
          </a:lstStyle>
          <a:p>
            <a:r>
              <a:rPr lang="en-AU" dirty="0"/>
              <a:t>Page [</a:t>
            </a:r>
            <a:fld id="{29D5CE74-914C-4689-99FC-1AEF49CE2B47}" type="slidenum">
              <a:rPr smtClean="0"/>
              <a:pPr/>
              <a:t>‹#›</a:t>
            </a:fld>
            <a:r>
              <a:rPr dirty="0"/>
              <a:t>]</a:t>
            </a:r>
          </a:p>
        </p:txBody>
      </p:sp>
      <p:sp>
        <p:nvSpPr>
          <p:cNvPr id="4" name="Footer Placeholder 3">
            <a:extLst>
              <a:ext uri="{FF2B5EF4-FFF2-40B4-BE49-F238E27FC236}">
                <a16:creationId xmlns:a16="http://schemas.microsoft.com/office/drawing/2014/main" id="{D379F384-E22A-4C04-2D3F-76823C04012A}"/>
              </a:ext>
            </a:extLst>
          </p:cNvPr>
          <p:cNvSpPr>
            <a:spLocks noGrp="1"/>
          </p:cNvSpPr>
          <p:nvPr>
            <p:ph type="ftr" sz="quarter" idx="3"/>
          </p:nvPr>
        </p:nvSpPr>
        <p:spPr>
          <a:xfrm>
            <a:off x="345600" y="6437192"/>
            <a:ext cx="4114800" cy="216000"/>
          </a:xfrm>
          <a:prstGeom prst="rect">
            <a:avLst/>
          </a:prstGeom>
        </p:spPr>
        <p:txBody>
          <a:bodyPr vert="horz" lIns="0" tIns="0" rIns="0" bIns="0" rtlCol="0" anchor="ctr"/>
          <a:lstStyle>
            <a:lvl1pPr algn="l">
              <a:lnSpc>
                <a:spcPts val="1200"/>
              </a:lnSpc>
              <a:defRPr sz="1000" b="1">
                <a:solidFill>
                  <a:schemeClr val="bg2"/>
                </a:solidFill>
              </a:defRPr>
            </a:lvl1pPr>
          </a:lstStyle>
          <a:p>
            <a:r>
              <a:rPr lang="en-AU" dirty="0"/>
              <a:t>[Insert Identifier] | [Insert Report Title]</a:t>
            </a:r>
          </a:p>
        </p:txBody>
      </p:sp>
      <p:sp>
        <p:nvSpPr>
          <p:cNvPr id="3" name="Text Placeholder 2"/>
          <p:cNvSpPr>
            <a:spLocks noGrp="1"/>
          </p:cNvSpPr>
          <p:nvPr>
            <p:ph type="body" idx="1"/>
          </p:nvPr>
        </p:nvSpPr>
        <p:spPr>
          <a:xfrm>
            <a:off x="345600" y="1870255"/>
            <a:ext cx="11501912" cy="4273200"/>
          </a:xfrm>
          <a:prstGeom prst="rect">
            <a:avLst/>
          </a:prstGeom>
        </p:spPr>
        <p:txBody>
          <a:bodyPr vert="horz" lIns="0" tIns="0" rIns="0" bIns="0" rtlCol="0">
            <a:noAutofit/>
          </a:body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pic>
        <p:nvPicPr>
          <p:cNvPr id="8" name="Picture Placeholder 10" descr="Logo&#10;&#10;Description automatically generated">
            <a:extLst>
              <a:ext uri="{FF2B5EF4-FFF2-40B4-BE49-F238E27FC236}">
                <a16:creationId xmlns:a16="http://schemas.microsoft.com/office/drawing/2014/main" id="{186FA8D1-9047-12AF-8731-019C3A7101D9}"/>
              </a:ext>
            </a:extLst>
          </p:cNvPr>
          <p:cNvPicPr>
            <a:picLocks noChangeAspect="1"/>
          </p:cNvPicPr>
          <p:nvPr userDrawn="1"/>
        </p:nvPicPr>
        <p:blipFill rotWithShape="1">
          <a:blip r:embed="rId71"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2" name="Title Placeholder 1"/>
          <p:cNvSpPr>
            <a:spLocks noGrp="1"/>
          </p:cNvSpPr>
          <p:nvPr>
            <p:ph type="title"/>
          </p:nvPr>
        </p:nvSpPr>
        <p:spPr>
          <a:xfrm>
            <a:off x="345600" y="342000"/>
            <a:ext cx="9695205" cy="531544"/>
          </a:xfrm>
          <a:prstGeom prst="rect">
            <a:avLst/>
          </a:prstGeom>
        </p:spPr>
        <p:txBody>
          <a:bodyPr vert="horz" lIns="0" tIns="0" rIns="0" bIns="0" rtlCol="0" anchor="t">
            <a:noAutofit/>
          </a:bodyPr>
          <a:lstStyle/>
          <a:p>
            <a:r>
              <a:rPr lang="en-GB" noProof="0" dirty="0"/>
              <a:t>Click to edit Master title style</a:t>
            </a:r>
            <a:endParaRPr lang="en-AU" noProof="0" dirty="0"/>
          </a:p>
        </p:txBody>
      </p:sp>
    </p:spTree>
    <p:extLst>
      <p:ext uri="{BB962C8B-B14F-4D97-AF65-F5344CB8AC3E}">
        <p14:creationId xmlns:p14="http://schemas.microsoft.com/office/powerpoint/2010/main" val="2282705357"/>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 id="2147484034" r:id="rId22"/>
    <p:sldLayoutId id="2147484035" r:id="rId23"/>
    <p:sldLayoutId id="2147484036" r:id="rId24"/>
    <p:sldLayoutId id="2147484037" r:id="rId25"/>
    <p:sldLayoutId id="2147484038" r:id="rId26"/>
    <p:sldLayoutId id="2147484039" r:id="rId27"/>
    <p:sldLayoutId id="2147484040" r:id="rId28"/>
    <p:sldLayoutId id="2147484041" r:id="rId29"/>
    <p:sldLayoutId id="2147484042" r:id="rId30"/>
    <p:sldLayoutId id="2147484043" r:id="rId31"/>
    <p:sldLayoutId id="2147484044" r:id="rId32"/>
    <p:sldLayoutId id="2147484045" r:id="rId33"/>
    <p:sldLayoutId id="2147484046" r:id="rId34"/>
    <p:sldLayoutId id="2147484047" r:id="rId35"/>
    <p:sldLayoutId id="2147484048" r:id="rId36"/>
    <p:sldLayoutId id="2147484049" r:id="rId37"/>
    <p:sldLayoutId id="2147484050" r:id="rId38"/>
    <p:sldLayoutId id="2147484051" r:id="rId39"/>
    <p:sldLayoutId id="2147484052" r:id="rId40"/>
    <p:sldLayoutId id="2147484053" r:id="rId41"/>
    <p:sldLayoutId id="2147484054" r:id="rId42"/>
    <p:sldLayoutId id="2147484055" r:id="rId43"/>
    <p:sldLayoutId id="2147484056" r:id="rId44"/>
    <p:sldLayoutId id="2147484057" r:id="rId45"/>
    <p:sldLayoutId id="2147484058" r:id="rId46"/>
    <p:sldLayoutId id="2147484059" r:id="rId47"/>
    <p:sldLayoutId id="2147484060" r:id="rId48"/>
    <p:sldLayoutId id="2147484061" r:id="rId49"/>
    <p:sldLayoutId id="2147484062" r:id="rId50"/>
    <p:sldLayoutId id="2147484063" r:id="rId51"/>
    <p:sldLayoutId id="2147484064" r:id="rId52"/>
    <p:sldLayoutId id="2147484065" r:id="rId53"/>
    <p:sldLayoutId id="2147484066" r:id="rId54"/>
    <p:sldLayoutId id="2147484067" r:id="rId55"/>
    <p:sldLayoutId id="2147484068" r:id="rId56"/>
    <p:sldLayoutId id="2147484069" r:id="rId57"/>
    <p:sldLayoutId id="2147484070" r:id="rId58"/>
    <p:sldLayoutId id="2147484071" r:id="rId59"/>
    <p:sldLayoutId id="2147484072" r:id="rId60"/>
    <p:sldLayoutId id="2147484073" r:id="rId61"/>
    <p:sldLayoutId id="2147484074" r:id="rId62"/>
    <p:sldLayoutId id="2147484075" r:id="rId63"/>
    <p:sldLayoutId id="2147484076" r:id="rId64"/>
    <p:sldLayoutId id="2147484077" r:id="rId65"/>
    <p:sldLayoutId id="2147484078" r:id="rId66"/>
    <p:sldLayoutId id="2147484082" r:id="rId67"/>
    <p:sldLayoutId id="2147484084" r:id="rId68"/>
    <p:sldLayoutId id="2147484086" r:id="rId69"/>
  </p:sldLayoutIdLst>
  <p:hf hdr="0" dt="0"/>
  <p:txStyles>
    <p:titleStyle>
      <a:lvl1pPr algn="l" defTabSz="1218804" rtl="0" eaLnBrk="1" latinLnBrk="0" hangingPunct="1">
        <a:lnSpc>
          <a:spcPts val="4000"/>
        </a:lnSpc>
        <a:spcBef>
          <a:spcPct val="0"/>
        </a:spcBef>
        <a:buNone/>
        <a:defRPr sz="3600" b="1" kern="1200">
          <a:solidFill>
            <a:schemeClr val="bg2"/>
          </a:solidFill>
          <a:latin typeface="+mj-lt"/>
          <a:ea typeface="+mj-ea"/>
          <a:cs typeface="Arial" pitchFamily="34" charset="0"/>
        </a:defRPr>
      </a:lvl1pPr>
    </p:titleStyle>
    <p:body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2"/>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2"/>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2"/>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baseline="0">
          <a:solidFill>
            <a:schemeClr val="bg2"/>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2">
          <p15:clr>
            <a:srgbClr val="F26B43"/>
          </p15:clr>
        </p15:guide>
        <p15:guide id="2" pos="21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2E618B-5379-2161-65A5-6062FDDAB4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54FD68D9-EA74-EADC-713A-D17E1584D0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5191E8B0-6C85-A221-4B8E-8D7CD4F0D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B43888-6B7B-4439-96CF-6DC2BE65232E}" type="datetimeFigureOut">
              <a:rPr lang="en-AU" smtClean="0"/>
              <a:t>13/11/2025</a:t>
            </a:fld>
            <a:endParaRPr lang="en-AU"/>
          </a:p>
        </p:txBody>
      </p:sp>
      <p:sp>
        <p:nvSpPr>
          <p:cNvPr id="5" name="Footer Placeholder 4">
            <a:extLst>
              <a:ext uri="{FF2B5EF4-FFF2-40B4-BE49-F238E27FC236}">
                <a16:creationId xmlns:a16="http://schemas.microsoft.com/office/drawing/2014/main" id="{6C9FE4A7-6CB1-FA02-A48B-EEF36459A4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2B7202DF-80AB-B826-B178-6A50EC759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5A9121-1AC2-4E85-A7C2-0971B8ED4CB9}" type="slidenum">
              <a:rPr lang="en-AU" smtClean="0"/>
              <a:t>‹#›</a:t>
            </a:fld>
            <a:endParaRPr lang="en-AU"/>
          </a:p>
        </p:txBody>
      </p:sp>
    </p:spTree>
    <p:extLst>
      <p:ext uri="{BB962C8B-B14F-4D97-AF65-F5344CB8AC3E}">
        <p14:creationId xmlns:p14="http://schemas.microsoft.com/office/powerpoint/2010/main" val="295877182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2">
            <a:alphaModFix amt="40000"/>
            <a:lum/>
            <a:extLst>
              <a:ext uri="{96DAC541-7B7A-43D3-8B79-37D633B846F1}">
                <asvg:svgBlip xmlns:asvg="http://schemas.microsoft.com/office/drawing/2016/SVG/main" r:embed="rId33"/>
              </a:ext>
            </a:extLst>
          </a:blip>
          <a:srcRect/>
          <a:tile tx="596900" ty="0" sx="67000" sy="67000" flip="x"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A2CD07-DA7E-4B45-BA16-D5DAAE6C2A51}"/>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9FF0E6A6-3477-4242-ACE0-8CD01C51CE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25090FF3-0D40-42CB-B55A-D60198739E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7FB2F-C473-453A-B0B2-0EF3DB2B169E}" type="datetimeFigureOut">
              <a:rPr lang="en-AU" smtClean="0"/>
              <a:t>13/11/2025</a:t>
            </a:fld>
            <a:endParaRPr lang="en-AU"/>
          </a:p>
        </p:txBody>
      </p:sp>
      <p:sp>
        <p:nvSpPr>
          <p:cNvPr id="5" name="Footer Placeholder 4">
            <a:extLst>
              <a:ext uri="{FF2B5EF4-FFF2-40B4-BE49-F238E27FC236}">
                <a16:creationId xmlns:a16="http://schemas.microsoft.com/office/drawing/2014/main" id="{3B4E0B76-34BD-4A95-BD0D-C04E89EE92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2CC4EA73-C9CD-46E4-BF60-6BC0B36730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60000"/>
                    <a:lumOff val="40000"/>
                  </a:schemeClr>
                </a:solidFill>
              </a:defRPr>
            </a:lvl1pPr>
          </a:lstStyle>
          <a:p>
            <a:fld id="{59373B7F-DEC7-407F-9385-812CA76DC0A5}" type="slidenum">
              <a:rPr lang="en-AU" smtClean="0"/>
              <a:t>‹#›</a:t>
            </a:fld>
            <a:endParaRPr lang="en-AU"/>
          </a:p>
        </p:txBody>
      </p:sp>
    </p:spTree>
    <p:extLst>
      <p:ext uri="{BB962C8B-B14F-4D97-AF65-F5344CB8AC3E}">
        <p14:creationId xmlns:p14="http://schemas.microsoft.com/office/powerpoint/2010/main" val="2440868352"/>
      </p:ext>
    </p:extLst>
  </p:cSld>
  <p:clrMap bg1="dk1" tx1="lt1" bg2="dk2" tx2="lt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 id="2147484116" r:id="rId13"/>
    <p:sldLayoutId id="2147484117" r:id="rId14"/>
    <p:sldLayoutId id="2147484118" r:id="rId15"/>
    <p:sldLayoutId id="2147484119" r:id="rId16"/>
    <p:sldLayoutId id="2147484120" r:id="rId17"/>
    <p:sldLayoutId id="2147484121" r:id="rId18"/>
    <p:sldLayoutId id="2147484122" r:id="rId19"/>
    <p:sldLayoutId id="2147484123" r:id="rId20"/>
    <p:sldLayoutId id="2147484124" r:id="rId21"/>
    <p:sldLayoutId id="2147484125" r:id="rId22"/>
    <p:sldLayoutId id="2147484126" r:id="rId23"/>
    <p:sldLayoutId id="2147484127" r:id="rId24"/>
    <p:sldLayoutId id="2147484128" r:id="rId25"/>
    <p:sldLayoutId id="2147484129" r:id="rId26"/>
    <p:sldLayoutId id="2147484130" r:id="rId27"/>
    <p:sldLayoutId id="2147484131" r:id="rId28"/>
    <p:sldLayoutId id="2147484132" r:id="rId29"/>
    <p:sldLayoutId id="2147484133"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4.xml"/><Relationship Id="rId5" Type="http://schemas.openxmlformats.org/officeDocument/2006/relationships/image" Target="../media/image93.jpeg"/><Relationship Id="rId4" Type="http://schemas.openxmlformats.org/officeDocument/2006/relationships/image" Target="../media/image92.jpeg"/></Relationships>
</file>

<file path=ppt/slides/_rels/slide2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334.xml"/><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9.jpeg"/><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F598D371-481F-3C21-CD67-21B6A98FD865}"/>
              </a:ext>
            </a:extLst>
          </p:cNvPr>
          <p:cNvSpPr txBox="1">
            <a:spLocks/>
          </p:cNvSpPr>
          <p:nvPr/>
        </p:nvSpPr>
        <p:spPr>
          <a:xfrm>
            <a:off x="621864" y="3516340"/>
            <a:ext cx="9001001" cy="836895"/>
          </a:xfrm>
          <a:prstGeom prst="rect">
            <a:avLst/>
          </a:prstGeom>
        </p:spPr>
        <p:txBody>
          <a:bodyPr vert="horz" lIns="0" tIns="0" rIns="0" bIns="0" rtlCol="0" anchor="ctr" anchorCtr="0">
            <a:noAutofit/>
          </a:bodyPr>
          <a:lstStyle>
            <a:lvl1pPr algn="l" defTabSz="1218804" rtl="0" eaLnBrk="1" latinLnBrk="0" hangingPunct="1">
              <a:lnSpc>
                <a:spcPct val="100000"/>
              </a:lnSpc>
              <a:spcBef>
                <a:spcPct val="0"/>
              </a:spcBef>
              <a:buNone/>
              <a:defRPr sz="4400" b="1" kern="1200">
                <a:solidFill>
                  <a:schemeClr val="bg1"/>
                </a:solidFill>
                <a:latin typeface="+mj-lt"/>
                <a:ea typeface="+mj-ea"/>
                <a:cs typeface="Arial" pitchFamily="34" charset="0"/>
              </a:defRPr>
            </a:lvl1pPr>
          </a:lstStyle>
          <a:p>
            <a:r>
              <a:rPr lang="en-US" dirty="0"/>
              <a:t>Designing, developing, and evaluating digital mental health tools for adults who have experienced trauma</a:t>
            </a:r>
          </a:p>
          <a:p>
            <a:endParaRPr lang="en-US" sz="1600" b="0" dirty="0">
              <a:cs typeface="Arial"/>
            </a:endParaRPr>
          </a:p>
          <a:p>
            <a:r>
              <a:rPr lang="en-AU" sz="1600" b="0" dirty="0">
                <a:cs typeface="Arial"/>
              </a:rPr>
              <a:t>Olivia Metcalf, PhD</a:t>
            </a:r>
          </a:p>
          <a:p>
            <a:r>
              <a:rPr lang="en-AU" sz="1600" b="0" dirty="0">
                <a:cs typeface="Arial"/>
              </a:rPr>
              <a:t>Centre for Digital Transformation of Health, University of Melbourne</a:t>
            </a:r>
          </a:p>
          <a:p>
            <a:endParaRPr lang="en-AU" sz="1600" b="0" dirty="0"/>
          </a:p>
          <a:p>
            <a:endParaRPr lang="en-AU" sz="1800" b="0" dirty="0"/>
          </a:p>
          <a:p>
            <a:endParaRPr lang="en-AU" sz="1800" b="0" dirty="0"/>
          </a:p>
        </p:txBody>
      </p:sp>
      <p:pic>
        <p:nvPicPr>
          <p:cNvPr id="4" name="Picture 3" descr="A blue letter on a black background&#10;&#10;AI-generated content may be incorrect.">
            <a:extLst>
              <a:ext uri="{FF2B5EF4-FFF2-40B4-BE49-F238E27FC236}">
                <a16:creationId xmlns:a16="http://schemas.microsoft.com/office/drawing/2014/main" id="{594BC0E3-8C54-D334-9E66-D80AF419DE14}"/>
              </a:ext>
            </a:extLst>
          </p:cNvPr>
          <p:cNvPicPr>
            <a:picLocks noChangeAspect="1"/>
          </p:cNvPicPr>
          <p:nvPr/>
        </p:nvPicPr>
        <p:blipFill>
          <a:blip r:embed="rId3"/>
          <a:stretch>
            <a:fillRect/>
          </a:stretch>
        </p:blipFill>
        <p:spPr>
          <a:xfrm>
            <a:off x="4985347" y="-1741974"/>
            <a:ext cx="690130" cy="140485"/>
          </a:xfrm>
          <a:prstGeom prst="rect">
            <a:avLst/>
          </a:prstGeom>
        </p:spPr>
      </p:pic>
    </p:spTree>
    <p:extLst>
      <p:ext uri="{BB962C8B-B14F-4D97-AF65-F5344CB8AC3E}">
        <p14:creationId xmlns:p14="http://schemas.microsoft.com/office/powerpoint/2010/main" val="2756944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EEC4E-234F-AD00-72F2-5D903F8516F6}"/>
              </a:ext>
            </a:extLst>
          </p:cNvPr>
          <p:cNvSpPr>
            <a:spLocks noGrp="1"/>
          </p:cNvSpPr>
          <p:nvPr>
            <p:ph type="title"/>
          </p:nvPr>
        </p:nvSpPr>
        <p:spPr/>
        <p:txBody>
          <a:bodyPr/>
          <a:lstStyle/>
          <a:p>
            <a:r>
              <a:rPr lang="en-AU" sz="2800" dirty="0">
                <a:cs typeface="Arial"/>
              </a:rPr>
              <a:t>Using EMA to provide high resolution symptom data</a:t>
            </a:r>
            <a:endParaRPr lang="en-US" sz="2800" dirty="0">
              <a:cs typeface="Arial"/>
            </a:endParaRPr>
          </a:p>
        </p:txBody>
      </p:sp>
      <p:pic>
        <p:nvPicPr>
          <p:cNvPr id="5" name="Picture 3" descr="A chart of different colored squares&#10;&#10;AI-generated content may be incorrect.">
            <a:extLst>
              <a:ext uri="{FF2B5EF4-FFF2-40B4-BE49-F238E27FC236}">
                <a16:creationId xmlns:a16="http://schemas.microsoft.com/office/drawing/2014/main" id="{1EF45A35-9690-A688-C789-4A198EBD7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019" y="1389167"/>
            <a:ext cx="8072366" cy="522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81452F5D-83DB-6345-D5BD-4FD36DC347F0}"/>
              </a:ext>
            </a:extLst>
          </p:cNvPr>
          <p:cNvSpPr txBox="1"/>
          <p:nvPr/>
        </p:nvSpPr>
        <p:spPr>
          <a:xfrm>
            <a:off x="9655628" y="5787794"/>
            <a:ext cx="2057401" cy="645663"/>
          </a:xfrm>
          <a:prstGeom prst="rect">
            <a:avLst/>
          </a:prstGeom>
          <a:noFill/>
        </p:spPr>
        <p:txBody>
          <a:bodyPr wrap="square" rtlCol="0">
            <a:spAutoFit/>
          </a:bodyPr>
          <a:lstStyle/>
          <a:p>
            <a:r>
              <a:rPr lang="en-AU" sz="1800" dirty="0" err="1">
                <a:solidFill>
                  <a:schemeClr val="bg1"/>
                </a:solidFill>
                <a:cs typeface="Arial"/>
              </a:rPr>
              <a:t>Harjmand</a:t>
            </a:r>
            <a:r>
              <a:rPr lang="en-AU" sz="1800" dirty="0">
                <a:solidFill>
                  <a:schemeClr val="bg1"/>
                </a:solidFill>
                <a:cs typeface="Arial"/>
              </a:rPr>
              <a:t> et al., 2023</a:t>
            </a:r>
            <a:endParaRPr lang="en-AU" sz="1800" dirty="0">
              <a:solidFill>
                <a:schemeClr val="bg1"/>
              </a:solidFill>
            </a:endParaRPr>
          </a:p>
        </p:txBody>
      </p:sp>
    </p:spTree>
    <p:extLst>
      <p:ext uri="{BB962C8B-B14F-4D97-AF65-F5344CB8AC3E}">
        <p14:creationId xmlns:p14="http://schemas.microsoft.com/office/powerpoint/2010/main" val="856232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B6849-6317-3794-621C-AC912BA381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455380-EB6D-B972-732E-47AE8256772E}"/>
              </a:ext>
            </a:extLst>
          </p:cNvPr>
          <p:cNvSpPr>
            <a:spLocks noGrp="1"/>
          </p:cNvSpPr>
          <p:nvPr>
            <p:ph type="title"/>
          </p:nvPr>
        </p:nvSpPr>
        <p:spPr/>
        <p:txBody>
          <a:bodyPr/>
          <a:lstStyle/>
          <a:p>
            <a:r>
              <a:rPr lang="en-AU" sz="2800" dirty="0">
                <a:cs typeface="Arial"/>
              </a:rPr>
              <a:t>Using EMA to provide high resolution symptom data</a:t>
            </a:r>
            <a:endParaRPr lang="en-US" sz="3200" dirty="0">
              <a:cs typeface="Arial"/>
            </a:endParaRPr>
          </a:p>
        </p:txBody>
      </p:sp>
      <p:sp>
        <p:nvSpPr>
          <p:cNvPr id="2" name="TextBox 1">
            <a:extLst>
              <a:ext uri="{FF2B5EF4-FFF2-40B4-BE49-F238E27FC236}">
                <a16:creationId xmlns:a16="http://schemas.microsoft.com/office/drawing/2014/main" id="{F929816D-5633-5B36-5883-AC3E5BB48A5B}"/>
              </a:ext>
            </a:extLst>
          </p:cNvPr>
          <p:cNvSpPr txBox="1"/>
          <p:nvPr/>
        </p:nvSpPr>
        <p:spPr>
          <a:xfrm>
            <a:off x="9655628" y="5787794"/>
            <a:ext cx="2057401" cy="645663"/>
          </a:xfrm>
          <a:prstGeom prst="rect">
            <a:avLst/>
          </a:prstGeom>
          <a:noFill/>
        </p:spPr>
        <p:txBody>
          <a:bodyPr wrap="square" rtlCol="0">
            <a:spAutoFit/>
          </a:bodyPr>
          <a:lstStyle/>
          <a:p>
            <a:r>
              <a:rPr lang="en-AU" sz="1800" dirty="0" err="1">
                <a:solidFill>
                  <a:schemeClr val="bg1"/>
                </a:solidFill>
                <a:cs typeface="Arial"/>
              </a:rPr>
              <a:t>Harjmand</a:t>
            </a:r>
            <a:r>
              <a:rPr lang="en-AU" sz="1800" dirty="0">
                <a:solidFill>
                  <a:schemeClr val="bg1"/>
                </a:solidFill>
                <a:cs typeface="Arial"/>
              </a:rPr>
              <a:t> et al., 2023</a:t>
            </a:r>
            <a:endParaRPr lang="en-AU" sz="1800" dirty="0">
              <a:solidFill>
                <a:schemeClr val="bg1"/>
              </a:solidFill>
            </a:endParaRPr>
          </a:p>
        </p:txBody>
      </p:sp>
      <p:pic>
        <p:nvPicPr>
          <p:cNvPr id="4" name="Content Placeholder 4">
            <a:extLst>
              <a:ext uri="{FF2B5EF4-FFF2-40B4-BE49-F238E27FC236}">
                <a16:creationId xmlns:a16="http://schemas.microsoft.com/office/drawing/2014/main" id="{D8D0A996-B76D-C25A-94EA-A0801F227764}"/>
              </a:ext>
            </a:extLst>
          </p:cNvPr>
          <p:cNvPicPr>
            <a:picLocks noChangeAspect="1"/>
          </p:cNvPicPr>
          <p:nvPr/>
        </p:nvPicPr>
        <p:blipFill>
          <a:blip r:embed="rId2"/>
          <a:stretch>
            <a:fillRect/>
          </a:stretch>
        </p:blipFill>
        <p:spPr>
          <a:xfrm>
            <a:off x="1382308" y="1129698"/>
            <a:ext cx="7621788" cy="5207149"/>
          </a:xfrm>
          <a:prstGeom prst="rect">
            <a:avLst/>
          </a:prstGeom>
        </p:spPr>
      </p:pic>
    </p:spTree>
    <p:extLst>
      <p:ext uri="{BB962C8B-B14F-4D97-AF65-F5344CB8AC3E}">
        <p14:creationId xmlns:p14="http://schemas.microsoft.com/office/powerpoint/2010/main" val="334801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DA6E7-6700-87A8-B79E-4D8D6581C01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F101AA-0F43-2883-BE2E-1958F6FF6B4B}"/>
              </a:ext>
            </a:extLst>
          </p:cNvPr>
          <p:cNvSpPr>
            <a:spLocks noGrp="1"/>
          </p:cNvSpPr>
          <p:nvPr>
            <p:ph sz="quarter" idx="14"/>
          </p:nvPr>
        </p:nvSpPr>
        <p:spPr>
          <a:xfrm>
            <a:off x="345601" y="2229491"/>
            <a:ext cx="11500798" cy="3913963"/>
          </a:xfrm>
        </p:spPr>
        <p:txBody>
          <a:bodyPr/>
          <a:lstStyle/>
          <a:p>
            <a:pPr marL="342900" indent="-342900">
              <a:lnSpc>
                <a:spcPct val="100000"/>
              </a:lnSpc>
              <a:buFont typeface="Arial" panose="020B0604020202020204" pitchFamily="34" charset="0"/>
              <a:buChar char="•"/>
            </a:pPr>
            <a:r>
              <a:rPr lang="en-AU" sz="3200" b="0" dirty="0"/>
              <a:t>Highly feasible (&lt;30% missing data) and effective in reducing anger symptoms (Varker et al., 2021)</a:t>
            </a:r>
          </a:p>
          <a:p>
            <a:pPr marL="342900" indent="-342900">
              <a:lnSpc>
                <a:spcPct val="100000"/>
              </a:lnSpc>
              <a:buFont typeface="Arial" panose="020B0604020202020204" pitchFamily="34" charset="0"/>
              <a:buChar char="•"/>
            </a:pPr>
            <a:r>
              <a:rPr lang="en-AU" sz="3200" b="0" dirty="0"/>
              <a:t>Could be used as a novel assessment or treatment tool</a:t>
            </a:r>
          </a:p>
          <a:p>
            <a:pPr marL="342900" indent="-342900">
              <a:lnSpc>
                <a:spcPct val="100000"/>
              </a:lnSpc>
              <a:buFont typeface="Arial" panose="020B0604020202020204" pitchFamily="34" charset="0"/>
              <a:buChar char="•"/>
            </a:pPr>
            <a:r>
              <a:rPr lang="en-AU" sz="3200" b="0" dirty="0"/>
              <a:t>The variability in anger experiences meant environmental or other factors were likely playing a role for some individuals</a:t>
            </a:r>
          </a:p>
        </p:txBody>
      </p:sp>
      <p:sp>
        <p:nvSpPr>
          <p:cNvPr id="3" name="Title 2">
            <a:extLst>
              <a:ext uri="{FF2B5EF4-FFF2-40B4-BE49-F238E27FC236}">
                <a16:creationId xmlns:a16="http://schemas.microsoft.com/office/drawing/2014/main" id="{BB001065-08C3-B736-FFFC-5850D911FFA5}"/>
              </a:ext>
            </a:extLst>
          </p:cNvPr>
          <p:cNvSpPr>
            <a:spLocks noGrp="1"/>
          </p:cNvSpPr>
          <p:nvPr>
            <p:ph type="title"/>
          </p:nvPr>
        </p:nvSpPr>
        <p:spPr/>
        <p:txBody>
          <a:bodyPr/>
          <a:lstStyle/>
          <a:p>
            <a:r>
              <a:rPr lang="en-AU" dirty="0"/>
              <a:t>Ecological momentary assessment </a:t>
            </a:r>
          </a:p>
        </p:txBody>
      </p:sp>
      <p:sp>
        <p:nvSpPr>
          <p:cNvPr id="4" name="TextBox 3">
            <a:extLst>
              <a:ext uri="{FF2B5EF4-FFF2-40B4-BE49-F238E27FC236}">
                <a16:creationId xmlns:a16="http://schemas.microsoft.com/office/drawing/2014/main" id="{B459B59F-410A-96D7-FF5B-8F1E4BC63691}"/>
              </a:ext>
            </a:extLst>
          </p:cNvPr>
          <p:cNvSpPr txBox="1"/>
          <p:nvPr/>
        </p:nvSpPr>
        <p:spPr>
          <a:xfrm>
            <a:off x="9655628" y="5787794"/>
            <a:ext cx="2057401" cy="369332"/>
          </a:xfrm>
          <a:prstGeom prst="rect">
            <a:avLst/>
          </a:prstGeom>
          <a:noFill/>
        </p:spPr>
        <p:txBody>
          <a:bodyPr wrap="square" rtlCol="0">
            <a:spAutoFit/>
          </a:bodyPr>
          <a:lstStyle/>
          <a:p>
            <a:r>
              <a:rPr lang="en-AU" sz="1800" dirty="0">
                <a:solidFill>
                  <a:schemeClr val="bg1"/>
                </a:solidFill>
                <a:cs typeface="Arial"/>
              </a:rPr>
              <a:t>Varker et al., 2021</a:t>
            </a:r>
            <a:endParaRPr lang="en-AU" sz="1800" dirty="0">
              <a:solidFill>
                <a:schemeClr val="bg1"/>
              </a:solidFill>
            </a:endParaRPr>
          </a:p>
        </p:txBody>
      </p:sp>
    </p:spTree>
    <p:extLst>
      <p:ext uri="{BB962C8B-B14F-4D97-AF65-F5344CB8AC3E}">
        <p14:creationId xmlns:p14="http://schemas.microsoft.com/office/powerpoint/2010/main" val="2595759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0ED26E-4721-1A64-2835-D5B5B30E768A}"/>
              </a:ext>
            </a:extLst>
          </p:cNvPr>
          <p:cNvSpPr>
            <a:spLocks noGrp="1"/>
          </p:cNvSpPr>
          <p:nvPr>
            <p:ph sz="quarter" idx="14"/>
          </p:nvPr>
        </p:nvSpPr>
        <p:spPr>
          <a:xfrm>
            <a:off x="345601" y="2296886"/>
            <a:ext cx="7840456" cy="3810000"/>
          </a:xfrm>
        </p:spPr>
        <p:txBody>
          <a:bodyPr/>
          <a:lstStyle/>
          <a:p>
            <a:pPr marL="342900" indent="-342900">
              <a:lnSpc>
                <a:spcPct val="100000"/>
              </a:lnSpc>
              <a:buFont typeface="Arial" panose="020B0604020202020204" pitchFamily="34" charset="0"/>
              <a:buChar char="•"/>
            </a:pPr>
            <a:r>
              <a:rPr lang="en-AU" sz="2400" b="0" dirty="0"/>
              <a:t>Added wearables to the EMA protocol and conducted study in community sample</a:t>
            </a:r>
          </a:p>
          <a:p>
            <a:pPr marL="342900" indent="-342900">
              <a:lnSpc>
                <a:spcPct val="100000"/>
              </a:lnSpc>
              <a:buFont typeface="Arial" panose="020B0604020202020204" pitchFamily="34" charset="0"/>
              <a:buChar char="•"/>
            </a:pPr>
            <a:r>
              <a:rPr lang="en-AU" sz="2400" b="0" dirty="0"/>
              <a:t>Recruited 98 individuals with problem anger, high trauma exposure (4.5 PTEs), 80% women</a:t>
            </a:r>
          </a:p>
          <a:p>
            <a:pPr marL="342900" indent="-342900">
              <a:lnSpc>
                <a:spcPct val="100000"/>
              </a:lnSpc>
              <a:buFont typeface="Arial" panose="020B0604020202020204" pitchFamily="34" charset="0"/>
              <a:buChar char="•"/>
            </a:pPr>
            <a:r>
              <a:rPr lang="en-AU" sz="2400" b="0" dirty="0"/>
              <a:t>App and wearable were rated as highly acceptable</a:t>
            </a:r>
          </a:p>
          <a:p>
            <a:pPr marL="821700" lvl="3" indent="-342900">
              <a:lnSpc>
                <a:spcPct val="100000"/>
              </a:lnSpc>
            </a:pPr>
            <a:r>
              <a:rPr lang="en-AU" sz="2400" b="0" dirty="0"/>
              <a:t>“Sometimes I would be more agitated than usual but because I wasn't paying attention to my body I wouldn't notice. The study helped me pay attention” </a:t>
            </a:r>
          </a:p>
          <a:p>
            <a:endParaRPr lang="en-AU" dirty="0"/>
          </a:p>
        </p:txBody>
      </p:sp>
      <p:sp>
        <p:nvSpPr>
          <p:cNvPr id="3" name="Title 2">
            <a:extLst>
              <a:ext uri="{FF2B5EF4-FFF2-40B4-BE49-F238E27FC236}">
                <a16:creationId xmlns:a16="http://schemas.microsoft.com/office/drawing/2014/main" id="{F223A573-981B-B62A-44AA-45A720145975}"/>
              </a:ext>
            </a:extLst>
          </p:cNvPr>
          <p:cNvSpPr>
            <a:spLocks noGrp="1"/>
          </p:cNvSpPr>
          <p:nvPr>
            <p:ph type="title"/>
          </p:nvPr>
        </p:nvSpPr>
        <p:spPr/>
        <p:txBody>
          <a:bodyPr/>
          <a:lstStyle/>
          <a:p>
            <a:r>
              <a:rPr lang="en-AU" dirty="0"/>
              <a:t>Digital phenotyping study </a:t>
            </a:r>
          </a:p>
        </p:txBody>
      </p:sp>
      <p:pic>
        <p:nvPicPr>
          <p:cNvPr id="4" name="Picture 3" descr="A picture containing watch, clock, strap, everyday carry&#10;&#10;Description automatically generated">
            <a:extLst>
              <a:ext uri="{FF2B5EF4-FFF2-40B4-BE49-F238E27FC236}">
                <a16:creationId xmlns:a16="http://schemas.microsoft.com/office/drawing/2014/main" id="{83B65291-F787-B910-E74D-B08D74D4B53D}"/>
              </a:ext>
            </a:extLst>
          </p:cNvPr>
          <p:cNvPicPr>
            <a:picLocks noChangeAspect="1"/>
          </p:cNvPicPr>
          <p:nvPr/>
        </p:nvPicPr>
        <p:blipFill>
          <a:blip r:embed="rId2"/>
          <a:stretch>
            <a:fillRect/>
          </a:stretch>
        </p:blipFill>
        <p:spPr>
          <a:xfrm>
            <a:off x="8484147" y="1725360"/>
            <a:ext cx="3113315" cy="4431766"/>
          </a:xfrm>
          <a:prstGeom prst="rect">
            <a:avLst/>
          </a:prstGeom>
          <a:noFill/>
        </p:spPr>
      </p:pic>
      <p:sp>
        <p:nvSpPr>
          <p:cNvPr id="5" name="TextBox 4">
            <a:extLst>
              <a:ext uri="{FF2B5EF4-FFF2-40B4-BE49-F238E27FC236}">
                <a16:creationId xmlns:a16="http://schemas.microsoft.com/office/drawing/2014/main" id="{13C2D080-895F-FF4D-34FE-65B60CE204E6}"/>
              </a:ext>
            </a:extLst>
          </p:cNvPr>
          <p:cNvSpPr txBox="1"/>
          <p:nvPr/>
        </p:nvSpPr>
        <p:spPr>
          <a:xfrm>
            <a:off x="9012103" y="6331334"/>
            <a:ext cx="2057401" cy="369332"/>
          </a:xfrm>
          <a:prstGeom prst="rect">
            <a:avLst/>
          </a:prstGeom>
          <a:noFill/>
        </p:spPr>
        <p:txBody>
          <a:bodyPr wrap="square" rtlCol="0">
            <a:spAutoFit/>
          </a:bodyPr>
          <a:lstStyle/>
          <a:p>
            <a:r>
              <a:rPr lang="en-AU" sz="1800" dirty="0">
                <a:solidFill>
                  <a:schemeClr val="bg1"/>
                </a:solidFill>
                <a:cs typeface="Arial"/>
              </a:rPr>
              <a:t>Metcalf et al., 2022</a:t>
            </a:r>
            <a:endParaRPr lang="en-AU" sz="1800" dirty="0">
              <a:solidFill>
                <a:schemeClr val="bg1"/>
              </a:solidFill>
            </a:endParaRPr>
          </a:p>
        </p:txBody>
      </p:sp>
    </p:spTree>
    <p:extLst>
      <p:ext uri="{BB962C8B-B14F-4D97-AF65-F5344CB8AC3E}">
        <p14:creationId xmlns:p14="http://schemas.microsoft.com/office/powerpoint/2010/main" val="1558236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E15ACB-6330-CF04-4678-71DCA20FEE51}"/>
              </a:ext>
            </a:extLst>
          </p:cNvPr>
          <p:cNvSpPr>
            <a:spLocks noGrp="1"/>
          </p:cNvSpPr>
          <p:nvPr>
            <p:ph sz="quarter" idx="14"/>
          </p:nvPr>
        </p:nvSpPr>
        <p:spPr/>
        <p:txBody>
          <a:bodyPr/>
          <a:lstStyle/>
          <a:p>
            <a:pPr marL="342900" indent="-342900">
              <a:lnSpc>
                <a:spcPct val="100000"/>
              </a:lnSpc>
              <a:buFont typeface="Arial" panose="020B0604020202020204" pitchFamily="34" charset="0"/>
              <a:buChar char="•"/>
            </a:pPr>
            <a:r>
              <a:rPr lang="en-AU" sz="3000" b="0" dirty="0"/>
              <a:t>Missing data for EMA was consistent with most samples in psychiatric populations ~27-32%</a:t>
            </a:r>
          </a:p>
          <a:p>
            <a:pPr marL="342900" indent="-342900">
              <a:lnSpc>
                <a:spcPct val="100000"/>
              </a:lnSpc>
              <a:buFont typeface="Arial" panose="020B0604020202020204" pitchFamily="34" charset="0"/>
              <a:buChar char="•"/>
            </a:pPr>
            <a:r>
              <a:rPr lang="en-AU" sz="3000" b="0" dirty="0"/>
              <a:t>Missing data for the wearable was an additional ~30%</a:t>
            </a:r>
          </a:p>
          <a:p>
            <a:pPr marL="821700" lvl="3" indent="-342900">
              <a:lnSpc>
                <a:spcPct val="100000"/>
              </a:lnSpc>
            </a:pPr>
            <a:r>
              <a:rPr lang="en-AU" sz="3000" b="0" dirty="0"/>
              <a:t>Due to </a:t>
            </a:r>
            <a:r>
              <a:rPr lang="en-AU" sz="3000" dirty="0"/>
              <a:t>quality issues</a:t>
            </a:r>
            <a:r>
              <a:rPr lang="en-AU" sz="3000" b="0" dirty="0"/>
              <a:t> in data transfer between the wearable and the user’s smartphone</a:t>
            </a:r>
          </a:p>
          <a:p>
            <a:pPr marL="342900" lvl="2" indent="-342900">
              <a:lnSpc>
                <a:spcPct val="100000"/>
              </a:lnSpc>
              <a:buClr>
                <a:srgbClr val="FFFFFF"/>
              </a:buClr>
            </a:pPr>
            <a:r>
              <a:rPr lang="en-AU" sz="3000" dirty="0"/>
              <a:t>Ten days of EMA plus wearable use significantly reduced anger (</a:t>
            </a:r>
            <a:r>
              <a:rPr lang="en-AU" sz="3000" i="1" dirty="0"/>
              <a:t>p</a:t>
            </a:r>
            <a:r>
              <a:rPr lang="en-AU" sz="3000" dirty="0"/>
              <a:t>= &lt;.001; </a:t>
            </a:r>
            <a:r>
              <a:rPr lang="en-AU" sz="3000" i="1" dirty="0"/>
              <a:t>d</a:t>
            </a:r>
            <a:r>
              <a:rPr lang="en-AU" sz="3000" dirty="0"/>
              <a:t>= 0.88), anger rumination (</a:t>
            </a:r>
            <a:r>
              <a:rPr lang="en-AU" sz="3000" i="1" dirty="0"/>
              <a:t>p</a:t>
            </a:r>
            <a:r>
              <a:rPr lang="en-AU" sz="3000" dirty="0"/>
              <a:t>= 0.013; </a:t>
            </a:r>
            <a:r>
              <a:rPr lang="en-AU" sz="3000" i="1" dirty="0"/>
              <a:t>d</a:t>
            </a:r>
            <a:r>
              <a:rPr lang="en-AU" sz="3000" dirty="0"/>
              <a:t>= 0.27), and PTSD symptoms (</a:t>
            </a:r>
            <a:r>
              <a:rPr lang="en-AU" sz="3000" i="1" dirty="0"/>
              <a:t>p</a:t>
            </a:r>
            <a:r>
              <a:rPr lang="en-AU" sz="3000" dirty="0"/>
              <a:t>= 0.025; </a:t>
            </a:r>
            <a:r>
              <a:rPr lang="en-AU" sz="3000" i="1" dirty="0"/>
              <a:t>d</a:t>
            </a:r>
            <a:r>
              <a:rPr lang="en-AU" sz="3000" dirty="0"/>
              <a:t> = 0.26)</a:t>
            </a:r>
          </a:p>
          <a:p>
            <a:pPr marL="342900" lvl="2" indent="-342900">
              <a:lnSpc>
                <a:spcPct val="100000"/>
              </a:lnSpc>
            </a:pPr>
            <a:endParaRPr lang="en-AU" sz="3400" b="0" dirty="0"/>
          </a:p>
          <a:p>
            <a:endParaRPr lang="en-AU" dirty="0"/>
          </a:p>
        </p:txBody>
      </p:sp>
      <p:sp>
        <p:nvSpPr>
          <p:cNvPr id="3" name="Title 2">
            <a:extLst>
              <a:ext uri="{FF2B5EF4-FFF2-40B4-BE49-F238E27FC236}">
                <a16:creationId xmlns:a16="http://schemas.microsoft.com/office/drawing/2014/main" id="{865E44EF-E2C9-9EEA-DB95-6F9FC7A7DE35}"/>
              </a:ext>
            </a:extLst>
          </p:cNvPr>
          <p:cNvSpPr>
            <a:spLocks noGrp="1"/>
          </p:cNvSpPr>
          <p:nvPr>
            <p:ph type="title"/>
          </p:nvPr>
        </p:nvSpPr>
        <p:spPr/>
        <p:txBody>
          <a:bodyPr/>
          <a:lstStyle/>
          <a:p>
            <a:r>
              <a:rPr lang="en-AU" dirty="0"/>
              <a:t>Digital phenotyping findings</a:t>
            </a:r>
          </a:p>
        </p:txBody>
      </p:sp>
      <p:sp>
        <p:nvSpPr>
          <p:cNvPr id="4" name="TextBox 3">
            <a:extLst>
              <a:ext uri="{FF2B5EF4-FFF2-40B4-BE49-F238E27FC236}">
                <a16:creationId xmlns:a16="http://schemas.microsoft.com/office/drawing/2014/main" id="{037DADC1-DA77-94EC-87DD-ECD9F5E6AB7E}"/>
              </a:ext>
            </a:extLst>
          </p:cNvPr>
          <p:cNvSpPr txBox="1"/>
          <p:nvPr/>
        </p:nvSpPr>
        <p:spPr>
          <a:xfrm>
            <a:off x="9601201" y="6146668"/>
            <a:ext cx="2057401" cy="369332"/>
          </a:xfrm>
          <a:prstGeom prst="rect">
            <a:avLst/>
          </a:prstGeom>
          <a:noFill/>
        </p:spPr>
        <p:txBody>
          <a:bodyPr wrap="square" rtlCol="0">
            <a:spAutoFit/>
          </a:bodyPr>
          <a:lstStyle/>
          <a:p>
            <a:r>
              <a:rPr lang="en-AU" sz="1800" dirty="0">
                <a:highlight>
                  <a:srgbClr val="FFFFFF"/>
                </a:highlight>
              </a:rPr>
              <a:t>Metcalf et al., 2024</a:t>
            </a:r>
            <a:endParaRPr lang="en-AU" sz="1800" dirty="0">
              <a:solidFill>
                <a:schemeClr val="bg1"/>
              </a:solidFill>
              <a:highlight>
                <a:srgbClr val="FFFFFF"/>
              </a:highlight>
            </a:endParaRPr>
          </a:p>
        </p:txBody>
      </p:sp>
    </p:spTree>
    <p:extLst>
      <p:ext uri="{BB962C8B-B14F-4D97-AF65-F5344CB8AC3E}">
        <p14:creationId xmlns:p14="http://schemas.microsoft.com/office/powerpoint/2010/main" val="2877971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3A98A5-BF75-38AE-875B-8BC12C349192}"/>
              </a:ext>
            </a:extLst>
          </p:cNvPr>
          <p:cNvSpPr>
            <a:spLocks noGrp="1"/>
          </p:cNvSpPr>
          <p:nvPr>
            <p:ph type="title"/>
          </p:nvPr>
        </p:nvSpPr>
        <p:spPr/>
        <p:txBody>
          <a:bodyPr/>
          <a:lstStyle/>
          <a:p>
            <a:r>
              <a:rPr lang="en-AU" dirty="0"/>
              <a:t>Using GPS location data to predict aggression</a:t>
            </a:r>
          </a:p>
        </p:txBody>
      </p:sp>
      <p:sp>
        <p:nvSpPr>
          <p:cNvPr id="4" name="TextBox 3">
            <a:extLst>
              <a:ext uri="{FF2B5EF4-FFF2-40B4-BE49-F238E27FC236}">
                <a16:creationId xmlns:a16="http://schemas.microsoft.com/office/drawing/2014/main" id="{969B5157-93B0-CA3B-55D2-14A111C106C8}"/>
              </a:ext>
            </a:extLst>
          </p:cNvPr>
          <p:cNvSpPr txBox="1"/>
          <p:nvPr/>
        </p:nvSpPr>
        <p:spPr>
          <a:xfrm>
            <a:off x="9740688" y="5869669"/>
            <a:ext cx="2057401" cy="646331"/>
          </a:xfrm>
          <a:prstGeom prst="rect">
            <a:avLst/>
          </a:prstGeom>
          <a:noFill/>
        </p:spPr>
        <p:txBody>
          <a:bodyPr wrap="square" rtlCol="0">
            <a:spAutoFit/>
          </a:bodyPr>
          <a:lstStyle/>
          <a:p>
            <a:r>
              <a:rPr lang="en-AU" sz="1800" dirty="0">
                <a:solidFill>
                  <a:schemeClr val="bg1"/>
                </a:solidFill>
                <a:cs typeface="Arial"/>
              </a:rPr>
              <a:t>Henry, Modell, et al., 2025</a:t>
            </a:r>
            <a:endParaRPr lang="en-AU" sz="1800" dirty="0">
              <a:solidFill>
                <a:schemeClr val="bg1"/>
              </a:solidFill>
            </a:endParaRPr>
          </a:p>
        </p:txBody>
      </p:sp>
      <p:pic>
        <p:nvPicPr>
          <p:cNvPr id="5" name="Picture 4" descr="A picture containing text&#10;&#10;AI-generated content may be incorrect.">
            <a:extLst>
              <a:ext uri="{FF2B5EF4-FFF2-40B4-BE49-F238E27FC236}">
                <a16:creationId xmlns:a16="http://schemas.microsoft.com/office/drawing/2014/main" id="{461F70EE-4899-8F82-FD54-D1017964C690}"/>
              </a:ext>
            </a:extLst>
          </p:cNvPr>
          <p:cNvPicPr>
            <a:picLocks noChangeAspect="1"/>
          </p:cNvPicPr>
          <p:nvPr/>
        </p:nvPicPr>
        <p:blipFill>
          <a:blip r:embed="rId2">
            <a:extLst>
              <a:ext uri="{28A0092B-C50C-407E-A947-70E740481C1C}">
                <a14:useLocalDpi xmlns:a14="http://schemas.microsoft.com/office/drawing/2010/main" val="0"/>
              </a:ext>
            </a:extLst>
          </a:blip>
          <a:srcRect l="4566" t="20597" r="19639" b="23996"/>
          <a:stretch/>
        </p:blipFill>
        <p:spPr>
          <a:xfrm>
            <a:off x="6258744" y="1133609"/>
            <a:ext cx="3890639" cy="2133074"/>
          </a:xfrm>
          <a:prstGeom prst="rect">
            <a:avLst/>
          </a:prstGeom>
        </p:spPr>
      </p:pic>
      <p:pic>
        <p:nvPicPr>
          <p:cNvPr id="6" name="Picture 5" descr="Diagram&#10;&#10;AI-generated content may be incorrect.">
            <a:extLst>
              <a:ext uri="{FF2B5EF4-FFF2-40B4-BE49-F238E27FC236}">
                <a16:creationId xmlns:a16="http://schemas.microsoft.com/office/drawing/2014/main" id="{FB34D445-F3CF-D189-DD61-66C75B21B8FD}"/>
              </a:ext>
            </a:extLst>
          </p:cNvPr>
          <p:cNvPicPr>
            <a:picLocks noChangeAspect="1"/>
          </p:cNvPicPr>
          <p:nvPr/>
        </p:nvPicPr>
        <p:blipFill>
          <a:blip r:embed="rId3">
            <a:extLst>
              <a:ext uri="{28A0092B-C50C-407E-A947-70E740481C1C}">
                <a14:useLocalDpi xmlns:a14="http://schemas.microsoft.com/office/drawing/2010/main" val="0"/>
              </a:ext>
            </a:extLst>
          </a:blip>
          <a:srcRect l="14987" t="14785" r="7336" b="26983"/>
          <a:stretch/>
        </p:blipFill>
        <p:spPr>
          <a:xfrm>
            <a:off x="6258744" y="3591317"/>
            <a:ext cx="3890639" cy="2187569"/>
          </a:xfrm>
          <a:prstGeom prst="rect">
            <a:avLst/>
          </a:prstGeom>
        </p:spPr>
      </p:pic>
      <p:sp>
        <p:nvSpPr>
          <p:cNvPr id="7" name="Content Placeholder 1">
            <a:extLst>
              <a:ext uri="{FF2B5EF4-FFF2-40B4-BE49-F238E27FC236}">
                <a16:creationId xmlns:a16="http://schemas.microsoft.com/office/drawing/2014/main" id="{241CA8F9-8298-123D-50F6-31930EABA030}"/>
              </a:ext>
            </a:extLst>
          </p:cNvPr>
          <p:cNvSpPr>
            <a:spLocks noGrp="1"/>
          </p:cNvSpPr>
          <p:nvPr>
            <p:ph sz="quarter" idx="14"/>
          </p:nvPr>
        </p:nvSpPr>
        <p:spPr>
          <a:xfrm>
            <a:off x="345601" y="1870255"/>
            <a:ext cx="5119534" cy="3424759"/>
          </a:xfrm>
        </p:spPr>
        <p:txBody>
          <a:bodyPr/>
          <a:lstStyle/>
          <a:p>
            <a:pPr marL="457200" indent="-457200">
              <a:lnSpc>
                <a:spcPct val="100000"/>
              </a:lnSpc>
              <a:buFont typeface="+mj-lt"/>
              <a:buAutoNum type="arabicPeriod"/>
            </a:pPr>
            <a:r>
              <a:rPr lang="en-AU" sz="3200" b="0" dirty="0"/>
              <a:t>Does being at home vs away from home impact risk of perpetrating verbal and physical aggression?</a:t>
            </a:r>
          </a:p>
          <a:p>
            <a:pPr marL="457200" indent="-457200">
              <a:lnSpc>
                <a:spcPct val="100000"/>
              </a:lnSpc>
              <a:buFont typeface="+mj-lt"/>
              <a:buAutoNum type="arabicPeriod"/>
            </a:pPr>
            <a:r>
              <a:rPr lang="en-AU" sz="3200" b="0" dirty="0"/>
              <a:t>How can we define home, for rural vs urban participants?</a:t>
            </a:r>
          </a:p>
        </p:txBody>
      </p:sp>
    </p:spTree>
    <p:extLst>
      <p:ext uri="{BB962C8B-B14F-4D97-AF65-F5344CB8AC3E}">
        <p14:creationId xmlns:p14="http://schemas.microsoft.com/office/powerpoint/2010/main" val="1478293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47D39-7AF9-384E-2830-548A5067B36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7BA755-F1AE-8A36-DCAE-CD1E2C4BC36A}"/>
              </a:ext>
            </a:extLst>
          </p:cNvPr>
          <p:cNvSpPr>
            <a:spLocks noGrp="1"/>
          </p:cNvSpPr>
          <p:nvPr>
            <p:ph sz="quarter" idx="14"/>
          </p:nvPr>
        </p:nvSpPr>
        <p:spPr>
          <a:xfrm>
            <a:off x="345601" y="1828800"/>
            <a:ext cx="7822354" cy="4317868"/>
          </a:xfrm>
        </p:spPr>
        <p:txBody>
          <a:bodyPr/>
          <a:lstStyle/>
          <a:p>
            <a:pPr marL="285750" indent="-285750">
              <a:lnSpc>
                <a:spcPct val="100000"/>
              </a:lnSpc>
              <a:spcAft>
                <a:spcPts val="0"/>
              </a:spcAft>
              <a:buFont typeface="Arial" panose="020B0604020202020204" pitchFamily="34" charset="0"/>
              <a:buChar char="•"/>
            </a:pPr>
            <a:r>
              <a:rPr lang="en-AU" sz="2400" b="0" dirty="0">
                <a:ea typeface="Times New Roman" panose="02020603050405020304" pitchFamily="18" charset="0"/>
                <a:cs typeface="Times New Roman" panose="02020603050405020304" pitchFamily="18" charset="0"/>
              </a:rPr>
              <a:t>84 participants had usable EMA and wearable data at the same time points (1190 observations)</a:t>
            </a:r>
          </a:p>
          <a:p>
            <a:pPr marL="285750" indent="-285750">
              <a:lnSpc>
                <a:spcPct val="100000"/>
              </a:lnSpc>
              <a:spcAft>
                <a:spcPts val="0"/>
              </a:spcAft>
              <a:buFont typeface="Arial" panose="020B0604020202020204" pitchFamily="34" charset="0"/>
              <a:buChar char="•"/>
            </a:pPr>
            <a:r>
              <a:rPr lang="en-AU" sz="2400" b="0" dirty="0">
                <a:ea typeface="Times New Roman" panose="02020603050405020304" pitchFamily="18" charset="0"/>
                <a:cs typeface="Times New Roman" panose="02020603050405020304" pitchFamily="18" charset="0"/>
              </a:rPr>
              <a:t>165 observations (14%) were instances of high anger intensity</a:t>
            </a:r>
          </a:p>
          <a:p>
            <a:pPr marL="285750" indent="-285750">
              <a:lnSpc>
                <a:spcPct val="100000"/>
              </a:lnSpc>
              <a:spcAft>
                <a:spcPts val="0"/>
              </a:spcAft>
              <a:buFont typeface="Arial" panose="020B0604020202020204" pitchFamily="34" charset="0"/>
              <a:buChar char="•"/>
            </a:pPr>
            <a:r>
              <a:rPr lang="en-AU" sz="2400" b="0" dirty="0">
                <a:ea typeface="Times New Roman" panose="02020603050405020304" pitchFamily="18" charset="0"/>
                <a:cs typeface="Times New Roman" panose="02020603050405020304" pitchFamily="18" charset="0"/>
              </a:rPr>
              <a:t>AUC ranged between 0.761-0.899, suggesting that the summary measures of the Garmin stress scores are predictive of anger intensity</a:t>
            </a:r>
          </a:p>
          <a:p>
            <a:pPr marL="285750" indent="-285750">
              <a:lnSpc>
                <a:spcPct val="100000"/>
              </a:lnSpc>
              <a:spcAft>
                <a:spcPts val="0"/>
              </a:spcAft>
              <a:buFont typeface="Arial" panose="020B0604020202020204" pitchFamily="34" charset="0"/>
              <a:buChar char="•"/>
            </a:pPr>
            <a:r>
              <a:rPr lang="en-AU" sz="2400" b="0" dirty="0">
                <a:ea typeface="Times New Roman" panose="02020603050405020304" pitchFamily="18" charset="0"/>
                <a:cs typeface="Times New Roman" panose="02020603050405020304" pitchFamily="18" charset="0"/>
              </a:rPr>
              <a:t>Could be overly optimistic due to low frequency of high anger intensity</a:t>
            </a:r>
          </a:p>
          <a:p>
            <a:pPr marL="285750" indent="-285750">
              <a:lnSpc>
                <a:spcPct val="100000"/>
              </a:lnSpc>
              <a:spcAft>
                <a:spcPts val="0"/>
              </a:spcAft>
              <a:buFont typeface="Arial" panose="020B0604020202020204" pitchFamily="34" charset="0"/>
              <a:buChar char="•"/>
            </a:pPr>
            <a:r>
              <a:rPr lang="en-AU" sz="2400" b="0" dirty="0">
                <a:ea typeface="Times New Roman" panose="02020603050405020304" pitchFamily="18" charset="0"/>
                <a:cs typeface="Times New Roman" panose="02020603050405020304" pitchFamily="18" charset="0"/>
              </a:rPr>
              <a:t>Real-world limitations around reliable data extraction from commercial devices remain challenging to the development of subsequent digital interventions.</a:t>
            </a:r>
            <a:endParaRPr lang="en-AU" sz="2400" b="0" dirty="0">
              <a:ea typeface="Arial" panose="020B0604020202020204" pitchFamily="34" charset="0"/>
              <a:cs typeface="Times New Roman" panose="02020603050405020304" pitchFamily="18" charset="0"/>
            </a:endParaRPr>
          </a:p>
          <a:p>
            <a:endParaRPr lang="en-AU" sz="2000" dirty="0"/>
          </a:p>
        </p:txBody>
      </p:sp>
      <p:sp>
        <p:nvSpPr>
          <p:cNvPr id="3" name="Title 2">
            <a:extLst>
              <a:ext uri="{FF2B5EF4-FFF2-40B4-BE49-F238E27FC236}">
                <a16:creationId xmlns:a16="http://schemas.microsoft.com/office/drawing/2014/main" id="{15482BF5-F18A-3886-1A26-9EB8B60EA7EC}"/>
              </a:ext>
            </a:extLst>
          </p:cNvPr>
          <p:cNvSpPr>
            <a:spLocks noGrp="1"/>
          </p:cNvSpPr>
          <p:nvPr>
            <p:ph type="title"/>
          </p:nvPr>
        </p:nvSpPr>
        <p:spPr/>
        <p:txBody>
          <a:bodyPr/>
          <a:lstStyle/>
          <a:p>
            <a:r>
              <a:rPr lang="en-AU" dirty="0"/>
              <a:t>Using HRV-derived wearable data to predict high anger</a:t>
            </a:r>
          </a:p>
        </p:txBody>
      </p:sp>
      <p:sp>
        <p:nvSpPr>
          <p:cNvPr id="4" name="TextBox 3">
            <a:extLst>
              <a:ext uri="{FF2B5EF4-FFF2-40B4-BE49-F238E27FC236}">
                <a16:creationId xmlns:a16="http://schemas.microsoft.com/office/drawing/2014/main" id="{50E05F50-1E6E-DF25-CFE5-0CB2652FE704}"/>
              </a:ext>
            </a:extLst>
          </p:cNvPr>
          <p:cNvSpPr txBox="1"/>
          <p:nvPr/>
        </p:nvSpPr>
        <p:spPr>
          <a:xfrm>
            <a:off x="9667484" y="6146668"/>
            <a:ext cx="2057401" cy="369332"/>
          </a:xfrm>
          <a:prstGeom prst="rect">
            <a:avLst/>
          </a:prstGeom>
          <a:noFill/>
        </p:spPr>
        <p:txBody>
          <a:bodyPr wrap="square" rtlCol="0">
            <a:spAutoFit/>
          </a:bodyPr>
          <a:lstStyle/>
          <a:p>
            <a:r>
              <a:rPr lang="en-AU" sz="1800" dirty="0">
                <a:solidFill>
                  <a:schemeClr val="bg1"/>
                </a:solidFill>
                <a:cs typeface="Arial"/>
              </a:rPr>
              <a:t>Metcalf et al., 2025</a:t>
            </a:r>
            <a:endParaRPr lang="en-AU" sz="1800" dirty="0">
              <a:solidFill>
                <a:schemeClr val="bg1"/>
              </a:solidFill>
            </a:endParaRPr>
          </a:p>
        </p:txBody>
      </p:sp>
      <p:pic>
        <p:nvPicPr>
          <p:cNvPr id="6" name="Picture 5" descr="A screenshot of a phone&#10;&#10;AI-generated content may be incorrect.">
            <a:extLst>
              <a:ext uri="{FF2B5EF4-FFF2-40B4-BE49-F238E27FC236}">
                <a16:creationId xmlns:a16="http://schemas.microsoft.com/office/drawing/2014/main" id="{7ADA7A72-AB8B-FD67-E7DE-0A9B4BF4F1CC}"/>
              </a:ext>
            </a:extLst>
          </p:cNvPr>
          <p:cNvPicPr>
            <a:picLocks noChangeAspect="1"/>
          </p:cNvPicPr>
          <p:nvPr/>
        </p:nvPicPr>
        <p:blipFill>
          <a:blip r:embed="rId2"/>
          <a:stretch>
            <a:fillRect/>
          </a:stretch>
        </p:blipFill>
        <p:spPr>
          <a:xfrm>
            <a:off x="8990489" y="1744307"/>
            <a:ext cx="2950153" cy="4091971"/>
          </a:xfrm>
          <a:prstGeom prst="rect">
            <a:avLst/>
          </a:prstGeom>
        </p:spPr>
      </p:pic>
    </p:spTree>
    <p:extLst>
      <p:ext uri="{BB962C8B-B14F-4D97-AF65-F5344CB8AC3E}">
        <p14:creationId xmlns:p14="http://schemas.microsoft.com/office/powerpoint/2010/main" val="2912756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E6123947-C9D2-0566-4EA5-D476FDE3AC10}"/>
              </a:ext>
            </a:extLst>
          </p:cNvPr>
          <p:cNvSpPr/>
          <p:nvPr/>
        </p:nvSpPr>
        <p:spPr>
          <a:xfrm>
            <a:off x="344884" y="1584158"/>
            <a:ext cx="1886472" cy="3689684"/>
          </a:xfrm>
          <a:custGeom>
            <a:avLst/>
            <a:gdLst>
              <a:gd name="connsiteX0" fmla="*/ 41630 w 1886472"/>
              <a:gd name="connsiteY0" fmla="*/ 0 h 3689684"/>
              <a:gd name="connsiteX1" fmla="*/ 1886472 w 1886472"/>
              <a:gd name="connsiteY1" fmla="*/ 1844842 h 3689684"/>
              <a:gd name="connsiteX2" fmla="*/ 41630 w 1886472"/>
              <a:gd name="connsiteY2" fmla="*/ 3689684 h 3689684"/>
              <a:gd name="connsiteX3" fmla="*/ 0 w 1886472"/>
              <a:gd name="connsiteY3" fmla="*/ 3687582 h 3689684"/>
              <a:gd name="connsiteX4" fmla="*/ 0 w 1886472"/>
              <a:gd name="connsiteY4" fmla="*/ 2102 h 368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472" h="3689684">
                <a:moveTo>
                  <a:pt x="41630" y="0"/>
                </a:moveTo>
                <a:cubicBezTo>
                  <a:pt x="1060508" y="0"/>
                  <a:pt x="1886472" y="825964"/>
                  <a:pt x="1886472" y="1844842"/>
                </a:cubicBezTo>
                <a:cubicBezTo>
                  <a:pt x="1886472" y="2863720"/>
                  <a:pt x="1060508" y="3689684"/>
                  <a:pt x="41630" y="3689684"/>
                </a:cubicBezTo>
                <a:lnTo>
                  <a:pt x="0" y="3687582"/>
                </a:lnTo>
                <a:lnTo>
                  <a:pt x="0" y="2102"/>
                </a:lnTo>
                <a:close/>
              </a:path>
            </a:pathLst>
          </a:custGeom>
          <a:solidFill>
            <a:schemeClr val="accent4">
              <a:lumMod val="60000"/>
              <a:lumOff val="4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white"/>
              </a:solidFill>
              <a:effectLst/>
              <a:uLnTx/>
              <a:uFillTx/>
              <a:latin typeface="Source Sans 3" panose="020B0303030403020204" pitchFamily="34" charset="0"/>
              <a:ea typeface="+mn-ea"/>
              <a:cs typeface="+mn-cs"/>
            </a:endParaRPr>
          </a:p>
        </p:txBody>
      </p:sp>
      <p:sp>
        <p:nvSpPr>
          <p:cNvPr id="10" name="TextBox 9">
            <a:extLst>
              <a:ext uri="{FF2B5EF4-FFF2-40B4-BE49-F238E27FC236}">
                <a16:creationId xmlns:a16="http://schemas.microsoft.com/office/drawing/2014/main" id="{2A87A3B4-4075-DAFF-CBCD-561A616671F0}"/>
              </a:ext>
            </a:extLst>
          </p:cNvPr>
          <p:cNvSpPr txBox="1"/>
          <p:nvPr/>
        </p:nvSpPr>
        <p:spPr>
          <a:xfrm>
            <a:off x="480361" y="2258288"/>
            <a:ext cx="797013" cy="738664"/>
          </a:xfrm>
          <a:prstGeom prst="rect">
            <a:avLst/>
          </a:prstGeom>
          <a:noFill/>
        </p:spPr>
        <p:txBody>
          <a:bodyPr wrap="none" rtlCol="0">
            <a:spAutoFit/>
          </a:bodyPr>
          <a:lstStyle/>
          <a:p>
            <a:r>
              <a:rPr lang="en-AU" sz="1400">
                <a:solidFill>
                  <a:schemeClr val="bg2"/>
                </a:solidFill>
                <a:latin typeface="Source Sans 3" panose="020B0303030403020204" pitchFamily="34" charset="0"/>
              </a:rPr>
              <a:t>Dataset </a:t>
            </a:r>
          </a:p>
          <a:p>
            <a:r>
              <a:rPr lang="en-AU" sz="1400">
                <a:solidFill>
                  <a:schemeClr val="bg2"/>
                </a:solidFill>
                <a:latin typeface="Source Sans 3" panose="020B0303030403020204" pitchFamily="34" charset="0"/>
              </a:rPr>
              <a:t>quality</a:t>
            </a:r>
          </a:p>
          <a:p>
            <a:r>
              <a:rPr lang="en-AU" sz="1400">
                <a:solidFill>
                  <a:schemeClr val="bg2"/>
                </a:solidFill>
                <a:latin typeface="Source Sans 3" panose="020B0303030403020204" pitchFamily="34" charset="0"/>
              </a:rPr>
              <a:t>issues</a:t>
            </a:r>
          </a:p>
        </p:txBody>
      </p:sp>
      <p:sp>
        <p:nvSpPr>
          <p:cNvPr id="11" name="TextBox 10">
            <a:extLst>
              <a:ext uri="{FF2B5EF4-FFF2-40B4-BE49-F238E27FC236}">
                <a16:creationId xmlns:a16="http://schemas.microsoft.com/office/drawing/2014/main" id="{4EEAEF6C-B5DB-7508-3839-28E9144D1B4F}"/>
              </a:ext>
            </a:extLst>
          </p:cNvPr>
          <p:cNvSpPr txBox="1"/>
          <p:nvPr/>
        </p:nvSpPr>
        <p:spPr>
          <a:xfrm>
            <a:off x="626324" y="3051373"/>
            <a:ext cx="1225015" cy="738664"/>
          </a:xfrm>
          <a:prstGeom prst="rect">
            <a:avLst/>
          </a:prstGeom>
          <a:noFill/>
        </p:spPr>
        <p:txBody>
          <a:bodyPr wrap="none" rtlCol="0">
            <a:spAutoFit/>
          </a:bodyPr>
          <a:lstStyle/>
          <a:p>
            <a:r>
              <a:rPr lang="en-AU" sz="1400">
                <a:solidFill>
                  <a:schemeClr val="bg2"/>
                </a:solidFill>
                <a:latin typeface="Source Sans 3" panose="020B0303030403020204" pitchFamily="34" charset="0"/>
              </a:rPr>
              <a:t>Inappropriate</a:t>
            </a:r>
          </a:p>
          <a:p>
            <a:r>
              <a:rPr lang="en-AU" sz="1400">
                <a:solidFill>
                  <a:schemeClr val="bg2"/>
                </a:solidFill>
                <a:latin typeface="Source Sans 3" panose="020B0303030403020204" pitchFamily="34" charset="0"/>
              </a:rPr>
              <a:t>algorithms/</a:t>
            </a:r>
          </a:p>
          <a:p>
            <a:r>
              <a:rPr lang="en-AU" sz="1400">
                <a:solidFill>
                  <a:schemeClr val="bg2"/>
                </a:solidFill>
                <a:latin typeface="Source Sans 3" panose="020B0303030403020204" pitchFamily="34" charset="0"/>
              </a:rPr>
              <a:t>optimisations</a:t>
            </a:r>
          </a:p>
        </p:txBody>
      </p:sp>
      <p:sp>
        <p:nvSpPr>
          <p:cNvPr id="12" name="TextBox 11">
            <a:extLst>
              <a:ext uri="{FF2B5EF4-FFF2-40B4-BE49-F238E27FC236}">
                <a16:creationId xmlns:a16="http://schemas.microsoft.com/office/drawing/2014/main" id="{9142DACB-A932-E110-DBF9-38639F2D8359}"/>
              </a:ext>
            </a:extLst>
          </p:cNvPr>
          <p:cNvSpPr txBox="1"/>
          <p:nvPr/>
        </p:nvSpPr>
        <p:spPr>
          <a:xfrm>
            <a:off x="480361" y="4005064"/>
            <a:ext cx="1157689" cy="738664"/>
          </a:xfrm>
          <a:prstGeom prst="rect">
            <a:avLst/>
          </a:prstGeom>
          <a:noFill/>
        </p:spPr>
        <p:txBody>
          <a:bodyPr wrap="none" rtlCol="0">
            <a:spAutoFit/>
          </a:bodyPr>
          <a:lstStyle/>
          <a:p>
            <a:r>
              <a:rPr lang="en-AU" sz="1400">
                <a:solidFill>
                  <a:schemeClr val="bg2"/>
                </a:solidFill>
                <a:latin typeface="Source Sans 3" panose="020B0303030403020204" pitchFamily="34" charset="0"/>
              </a:rPr>
              <a:t>Inherent</a:t>
            </a:r>
          </a:p>
          <a:p>
            <a:r>
              <a:rPr lang="en-AU" sz="1400">
                <a:solidFill>
                  <a:schemeClr val="bg2"/>
                </a:solidFill>
                <a:latin typeface="Source Sans 3" panose="020B0303030403020204" pitchFamily="34" charset="0"/>
              </a:rPr>
              <a:t>performance</a:t>
            </a:r>
          </a:p>
          <a:p>
            <a:r>
              <a:rPr lang="en-AU" sz="1400">
                <a:solidFill>
                  <a:schemeClr val="bg2"/>
                </a:solidFill>
                <a:latin typeface="Source Sans 3" panose="020B0303030403020204" pitchFamily="34" charset="0"/>
              </a:rPr>
              <a:t>limitations</a:t>
            </a:r>
          </a:p>
        </p:txBody>
      </p:sp>
      <p:sp>
        <p:nvSpPr>
          <p:cNvPr id="62" name="Arc 61">
            <a:extLst>
              <a:ext uri="{FF2B5EF4-FFF2-40B4-BE49-F238E27FC236}">
                <a16:creationId xmlns:a16="http://schemas.microsoft.com/office/drawing/2014/main" id="{B6A67826-C3BA-A98F-3016-B0FC98D16187}"/>
              </a:ext>
            </a:extLst>
          </p:cNvPr>
          <p:cNvSpPr/>
          <p:nvPr/>
        </p:nvSpPr>
        <p:spPr>
          <a:xfrm rot="5129501">
            <a:off x="1795146" y="2298117"/>
            <a:ext cx="1164493" cy="1164493"/>
          </a:xfrm>
          <a:prstGeom prst="arc">
            <a:avLst/>
          </a:prstGeom>
          <a:ln w="38100">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2000">
              <a:latin typeface="Source Sans 3" panose="020B0303030403020204" pitchFamily="34" charset="0"/>
            </a:endParaRPr>
          </a:p>
        </p:txBody>
      </p:sp>
      <p:sp>
        <p:nvSpPr>
          <p:cNvPr id="63" name="TextBox 62">
            <a:extLst>
              <a:ext uri="{FF2B5EF4-FFF2-40B4-BE49-F238E27FC236}">
                <a16:creationId xmlns:a16="http://schemas.microsoft.com/office/drawing/2014/main" id="{1EE60453-F17B-22F2-4776-6999D8AD8D43}"/>
              </a:ext>
            </a:extLst>
          </p:cNvPr>
          <p:cNvSpPr txBox="1"/>
          <p:nvPr/>
        </p:nvSpPr>
        <p:spPr>
          <a:xfrm>
            <a:off x="2673110" y="2060848"/>
            <a:ext cx="4357283" cy="707886"/>
          </a:xfrm>
          <a:prstGeom prst="rect">
            <a:avLst/>
          </a:prstGeom>
          <a:noFill/>
        </p:spPr>
        <p:txBody>
          <a:bodyPr wrap="none" rtlCol="0">
            <a:spAutoFit/>
          </a:bodyPr>
          <a:lstStyle/>
          <a:p>
            <a:r>
              <a:rPr lang="en-AU" sz="2000">
                <a:solidFill>
                  <a:schemeClr val="bg2"/>
                </a:solidFill>
                <a:latin typeface="+mj-lt"/>
              </a:rPr>
              <a:t>AI/ML quality discourse has often</a:t>
            </a:r>
            <a:br>
              <a:rPr lang="en-AU" sz="2000">
                <a:solidFill>
                  <a:schemeClr val="bg2"/>
                </a:solidFill>
                <a:latin typeface="+mj-lt"/>
              </a:rPr>
            </a:br>
            <a:r>
              <a:rPr lang="en-AU" sz="2000">
                <a:solidFill>
                  <a:schemeClr val="bg2"/>
                </a:solidFill>
                <a:latin typeface="+mj-lt"/>
              </a:rPr>
              <a:t>emphasized </a:t>
            </a:r>
            <a:r>
              <a:rPr lang="en-AU" sz="2000" b="1">
                <a:solidFill>
                  <a:schemeClr val="bg2"/>
                </a:solidFill>
                <a:latin typeface="+mj-lt"/>
              </a:rPr>
              <a:t>technical challenges</a:t>
            </a:r>
            <a:r>
              <a:rPr lang="en-AU" sz="2000">
                <a:solidFill>
                  <a:schemeClr val="bg2"/>
                </a:solidFill>
                <a:latin typeface="+mj-lt"/>
              </a:rPr>
              <a:t>.</a:t>
            </a:r>
          </a:p>
        </p:txBody>
      </p:sp>
      <p:sp>
        <p:nvSpPr>
          <p:cNvPr id="65" name="Title 64">
            <a:extLst>
              <a:ext uri="{FF2B5EF4-FFF2-40B4-BE49-F238E27FC236}">
                <a16:creationId xmlns:a16="http://schemas.microsoft.com/office/drawing/2014/main" id="{9C73AF5E-81CC-1B3B-140F-48BA180E401C}"/>
              </a:ext>
            </a:extLst>
          </p:cNvPr>
          <p:cNvSpPr>
            <a:spLocks noGrp="1"/>
          </p:cNvSpPr>
          <p:nvPr>
            <p:ph type="title"/>
          </p:nvPr>
        </p:nvSpPr>
        <p:spPr>
          <a:xfrm>
            <a:off x="568800" y="500400"/>
            <a:ext cx="9343624" cy="800298"/>
          </a:xfrm>
        </p:spPr>
        <p:txBody>
          <a:bodyPr/>
          <a:lstStyle/>
          <a:p>
            <a:r>
              <a:rPr lang="en-AU" sz="3600"/>
              <a:t>Clinical AI: the model is not the product.</a:t>
            </a:r>
          </a:p>
        </p:txBody>
      </p:sp>
      <p:sp>
        <p:nvSpPr>
          <p:cNvPr id="2" name="TextBox 1">
            <a:extLst>
              <a:ext uri="{FF2B5EF4-FFF2-40B4-BE49-F238E27FC236}">
                <a16:creationId xmlns:a16="http://schemas.microsoft.com/office/drawing/2014/main" id="{CA6092DC-381D-3993-8CE2-3EBB76208BDE}"/>
              </a:ext>
            </a:extLst>
          </p:cNvPr>
          <p:cNvSpPr txBox="1"/>
          <p:nvPr/>
        </p:nvSpPr>
        <p:spPr>
          <a:xfrm>
            <a:off x="9431178" y="5684331"/>
            <a:ext cx="2057401" cy="369332"/>
          </a:xfrm>
          <a:prstGeom prst="rect">
            <a:avLst/>
          </a:prstGeom>
          <a:noFill/>
        </p:spPr>
        <p:txBody>
          <a:bodyPr wrap="square" rtlCol="0">
            <a:spAutoFit/>
          </a:bodyPr>
          <a:lstStyle/>
          <a:p>
            <a:r>
              <a:rPr lang="en-AU" sz="1800" dirty="0">
                <a:solidFill>
                  <a:schemeClr val="bg1"/>
                </a:solidFill>
                <a:cs typeface="Arial"/>
              </a:rPr>
              <a:t>Huckvale, 2025</a:t>
            </a:r>
            <a:endParaRPr lang="en-AU" sz="1800" dirty="0">
              <a:solidFill>
                <a:schemeClr val="bg1"/>
              </a:solidFill>
            </a:endParaRPr>
          </a:p>
        </p:txBody>
      </p:sp>
    </p:spTree>
    <p:extLst>
      <p:ext uri="{BB962C8B-B14F-4D97-AF65-F5344CB8AC3E}">
        <p14:creationId xmlns:p14="http://schemas.microsoft.com/office/powerpoint/2010/main" val="931941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66A8C852-FE1E-2F80-4F98-0948224A01FD}"/>
              </a:ext>
            </a:extLst>
          </p:cNvPr>
          <p:cNvSpPr/>
          <p:nvPr/>
        </p:nvSpPr>
        <p:spPr>
          <a:xfrm>
            <a:off x="344884" y="342705"/>
            <a:ext cx="9966306" cy="6156000"/>
          </a:xfrm>
          <a:custGeom>
            <a:avLst/>
            <a:gdLst>
              <a:gd name="connsiteX0" fmla="*/ 0 w 9966306"/>
              <a:gd name="connsiteY0" fmla="*/ 0 h 6156000"/>
              <a:gd name="connsiteX1" fmla="*/ 9464509 w 9966306"/>
              <a:gd name="connsiteY1" fmla="*/ 0 h 6156000"/>
              <a:gd name="connsiteX2" fmla="*/ 9528128 w 9966306"/>
              <a:gd name="connsiteY2" fmla="*/ 188023 h 6156000"/>
              <a:gd name="connsiteX3" fmla="*/ 9966306 w 9966306"/>
              <a:gd name="connsiteY3" fmla="*/ 3086295 h 6156000"/>
              <a:gd name="connsiteX4" fmla="*/ 9528128 w 9966306"/>
              <a:gd name="connsiteY4" fmla="*/ 5984568 h 6156000"/>
              <a:gd name="connsiteX5" fmla="*/ 9470122 w 9966306"/>
              <a:gd name="connsiteY5" fmla="*/ 6156000 h 6156000"/>
              <a:gd name="connsiteX6" fmla="*/ 0 w 9966306"/>
              <a:gd name="connsiteY6" fmla="*/ 6156000 h 61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66306" h="6156000">
                <a:moveTo>
                  <a:pt x="0" y="0"/>
                </a:moveTo>
                <a:lnTo>
                  <a:pt x="9464509" y="0"/>
                </a:lnTo>
                <a:lnTo>
                  <a:pt x="9528128" y="188023"/>
                </a:lnTo>
                <a:cubicBezTo>
                  <a:pt x="9812898" y="1103586"/>
                  <a:pt x="9966306" y="2077025"/>
                  <a:pt x="9966306" y="3086295"/>
                </a:cubicBezTo>
                <a:cubicBezTo>
                  <a:pt x="9966306" y="4095565"/>
                  <a:pt x="9812898" y="5069005"/>
                  <a:pt x="9528128" y="5984568"/>
                </a:cubicBezTo>
                <a:lnTo>
                  <a:pt x="9470122" y="6156000"/>
                </a:lnTo>
                <a:lnTo>
                  <a:pt x="0" y="6156000"/>
                </a:lnTo>
                <a:close/>
              </a:path>
            </a:pathLst>
          </a:custGeom>
          <a:solidFill>
            <a:srgbClr val="F3EDF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schemeClr val="bg2"/>
              </a:solidFill>
              <a:effectLst/>
              <a:uLnTx/>
              <a:uFillTx/>
              <a:latin typeface="Source Sans 3" panose="020B0303030403020204" pitchFamily="34" charset="0"/>
              <a:ea typeface="+mn-ea"/>
              <a:cs typeface="+mn-cs"/>
            </a:endParaRPr>
          </a:p>
        </p:txBody>
      </p:sp>
      <p:sp>
        <p:nvSpPr>
          <p:cNvPr id="30" name="Free-form: Shape 29">
            <a:extLst>
              <a:ext uri="{FF2B5EF4-FFF2-40B4-BE49-F238E27FC236}">
                <a16:creationId xmlns:a16="http://schemas.microsoft.com/office/drawing/2014/main" id="{7E3E0DE5-FFDE-E518-EE8D-6CA233B76E74}"/>
              </a:ext>
            </a:extLst>
          </p:cNvPr>
          <p:cNvSpPr/>
          <p:nvPr/>
        </p:nvSpPr>
        <p:spPr>
          <a:xfrm>
            <a:off x="344884" y="342705"/>
            <a:ext cx="6802284" cy="6156000"/>
          </a:xfrm>
          <a:custGeom>
            <a:avLst/>
            <a:gdLst>
              <a:gd name="connsiteX0" fmla="*/ 0 w 6802284"/>
              <a:gd name="connsiteY0" fmla="*/ 0 h 6156000"/>
              <a:gd name="connsiteX1" fmla="*/ 6042694 w 6802284"/>
              <a:gd name="connsiteY1" fmla="*/ 0 h 6156000"/>
              <a:gd name="connsiteX2" fmla="*/ 6146308 w 6802284"/>
              <a:gd name="connsiteY2" fmla="*/ 202303 h 6156000"/>
              <a:gd name="connsiteX3" fmla="*/ 6802284 w 6802284"/>
              <a:gd name="connsiteY3" fmla="*/ 3086295 h 6156000"/>
              <a:gd name="connsiteX4" fmla="*/ 6146308 w 6802284"/>
              <a:gd name="connsiteY4" fmla="*/ 5970288 h 6156000"/>
              <a:gd name="connsiteX5" fmla="*/ 6051191 w 6802284"/>
              <a:gd name="connsiteY5" fmla="*/ 6156000 h 6156000"/>
              <a:gd name="connsiteX6" fmla="*/ 0 w 6802284"/>
              <a:gd name="connsiteY6" fmla="*/ 6156000 h 61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2284" h="6156000">
                <a:moveTo>
                  <a:pt x="0" y="0"/>
                </a:moveTo>
                <a:lnTo>
                  <a:pt x="6042694" y="0"/>
                </a:lnTo>
                <a:lnTo>
                  <a:pt x="6146308" y="202303"/>
                </a:lnTo>
                <a:cubicBezTo>
                  <a:pt x="6566698" y="1074754"/>
                  <a:pt x="6802284" y="2053013"/>
                  <a:pt x="6802284" y="3086295"/>
                </a:cubicBezTo>
                <a:cubicBezTo>
                  <a:pt x="6802284" y="4119578"/>
                  <a:pt x="6566698" y="5097836"/>
                  <a:pt x="6146308" y="5970288"/>
                </a:cubicBezTo>
                <a:lnTo>
                  <a:pt x="6051191" y="6156000"/>
                </a:lnTo>
                <a:lnTo>
                  <a:pt x="0" y="6156000"/>
                </a:lnTo>
                <a:close/>
              </a:path>
            </a:pathLst>
          </a:custGeom>
          <a:solidFill>
            <a:schemeClr val="accent4">
              <a:lumMod val="20000"/>
              <a:lumOff val="8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schemeClr val="bg2"/>
              </a:solidFill>
              <a:effectLst/>
              <a:uLnTx/>
              <a:uFillTx/>
              <a:latin typeface="Source Sans 3" panose="020B0303030403020204" pitchFamily="34" charset="0"/>
              <a:ea typeface="+mn-ea"/>
              <a:cs typeface="+mn-cs"/>
            </a:endParaRPr>
          </a:p>
        </p:txBody>
      </p:sp>
      <p:sp>
        <p:nvSpPr>
          <p:cNvPr id="52" name="Free-form: Shape 51">
            <a:extLst>
              <a:ext uri="{FF2B5EF4-FFF2-40B4-BE49-F238E27FC236}">
                <a16:creationId xmlns:a16="http://schemas.microsoft.com/office/drawing/2014/main" id="{3C385995-2EA5-A9F4-FBAD-EDEE1D3FF252}"/>
              </a:ext>
            </a:extLst>
          </p:cNvPr>
          <p:cNvSpPr/>
          <p:nvPr/>
        </p:nvSpPr>
        <p:spPr>
          <a:xfrm>
            <a:off x="344884" y="342705"/>
            <a:ext cx="4031213" cy="6156000"/>
          </a:xfrm>
          <a:custGeom>
            <a:avLst/>
            <a:gdLst>
              <a:gd name="connsiteX0" fmla="*/ 0 w 4031213"/>
              <a:gd name="connsiteY0" fmla="*/ 0 h 6156000"/>
              <a:gd name="connsiteX1" fmla="*/ 2612290 w 4031213"/>
              <a:gd name="connsiteY1" fmla="*/ 0 h 6156000"/>
              <a:gd name="connsiteX2" fmla="*/ 2837678 w 4031213"/>
              <a:gd name="connsiteY2" fmla="*/ 204846 h 6156000"/>
              <a:gd name="connsiteX3" fmla="*/ 4031213 w 4031213"/>
              <a:gd name="connsiteY3" fmla="*/ 3086296 h 6156000"/>
              <a:gd name="connsiteX4" fmla="*/ 2837678 w 4031213"/>
              <a:gd name="connsiteY4" fmla="*/ 5967745 h 6156000"/>
              <a:gd name="connsiteX5" fmla="*/ 2630545 w 4031213"/>
              <a:gd name="connsiteY5" fmla="*/ 6156000 h 6156000"/>
              <a:gd name="connsiteX6" fmla="*/ 0 w 4031213"/>
              <a:gd name="connsiteY6" fmla="*/ 6156000 h 61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1213" h="6156000">
                <a:moveTo>
                  <a:pt x="0" y="0"/>
                </a:moveTo>
                <a:lnTo>
                  <a:pt x="2612290" y="0"/>
                </a:lnTo>
                <a:lnTo>
                  <a:pt x="2837678" y="204846"/>
                </a:lnTo>
                <a:cubicBezTo>
                  <a:pt x="3575105" y="942273"/>
                  <a:pt x="4031213" y="1961020"/>
                  <a:pt x="4031213" y="3086296"/>
                </a:cubicBezTo>
                <a:cubicBezTo>
                  <a:pt x="4031213" y="4211572"/>
                  <a:pt x="3575105" y="5230318"/>
                  <a:pt x="2837678" y="5967745"/>
                </a:cubicBezTo>
                <a:lnTo>
                  <a:pt x="2630545" y="6156000"/>
                </a:lnTo>
                <a:lnTo>
                  <a:pt x="0" y="6156000"/>
                </a:lnTo>
                <a:close/>
              </a:path>
            </a:pathLst>
          </a:custGeom>
          <a:solidFill>
            <a:schemeClr val="accent4">
              <a:lumMod val="40000"/>
              <a:lumOff val="6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schemeClr val="bg2"/>
              </a:solidFill>
              <a:effectLst/>
              <a:uLnTx/>
              <a:uFillTx/>
              <a:latin typeface="Source Sans 3" panose="020B0303030403020204" pitchFamily="34" charset="0"/>
              <a:ea typeface="+mn-ea"/>
              <a:cs typeface="+mn-cs"/>
            </a:endParaRPr>
          </a:p>
        </p:txBody>
      </p:sp>
      <p:sp>
        <p:nvSpPr>
          <p:cNvPr id="21" name="Free-form: Shape 20">
            <a:extLst>
              <a:ext uri="{FF2B5EF4-FFF2-40B4-BE49-F238E27FC236}">
                <a16:creationId xmlns:a16="http://schemas.microsoft.com/office/drawing/2014/main" id="{E6123947-C9D2-0566-4EA5-D476FDE3AC10}"/>
              </a:ext>
            </a:extLst>
          </p:cNvPr>
          <p:cNvSpPr/>
          <p:nvPr/>
        </p:nvSpPr>
        <p:spPr>
          <a:xfrm>
            <a:off x="344884" y="1584158"/>
            <a:ext cx="1886472" cy="3689684"/>
          </a:xfrm>
          <a:custGeom>
            <a:avLst/>
            <a:gdLst>
              <a:gd name="connsiteX0" fmla="*/ 41630 w 1886472"/>
              <a:gd name="connsiteY0" fmla="*/ 0 h 3689684"/>
              <a:gd name="connsiteX1" fmla="*/ 1886472 w 1886472"/>
              <a:gd name="connsiteY1" fmla="*/ 1844842 h 3689684"/>
              <a:gd name="connsiteX2" fmla="*/ 41630 w 1886472"/>
              <a:gd name="connsiteY2" fmla="*/ 3689684 h 3689684"/>
              <a:gd name="connsiteX3" fmla="*/ 0 w 1886472"/>
              <a:gd name="connsiteY3" fmla="*/ 3687582 h 3689684"/>
              <a:gd name="connsiteX4" fmla="*/ 0 w 1886472"/>
              <a:gd name="connsiteY4" fmla="*/ 2102 h 368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472" h="3689684">
                <a:moveTo>
                  <a:pt x="41630" y="0"/>
                </a:moveTo>
                <a:cubicBezTo>
                  <a:pt x="1060508" y="0"/>
                  <a:pt x="1886472" y="825964"/>
                  <a:pt x="1886472" y="1844842"/>
                </a:cubicBezTo>
                <a:cubicBezTo>
                  <a:pt x="1886472" y="2863720"/>
                  <a:pt x="1060508" y="3689684"/>
                  <a:pt x="41630" y="3689684"/>
                </a:cubicBezTo>
                <a:lnTo>
                  <a:pt x="0" y="3687582"/>
                </a:lnTo>
                <a:lnTo>
                  <a:pt x="0" y="2102"/>
                </a:lnTo>
                <a:close/>
              </a:path>
            </a:pathLst>
          </a:custGeom>
          <a:solidFill>
            <a:schemeClr val="accent4">
              <a:lumMod val="60000"/>
              <a:lumOff val="4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schemeClr val="bg2"/>
              </a:solidFill>
              <a:effectLst/>
              <a:uLnTx/>
              <a:uFillTx/>
              <a:latin typeface="Source Sans 3" panose="020B0303030403020204" pitchFamily="34" charset="0"/>
              <a:ea typeface="+mn-ea"/>
              <a:cs typeface="+mn-cs"/>
            </a:endParaRPr>
          </a:p>
        </p:txBody>
      </p:sp>
      <p:sp>
        <p:nvSpPr>
          <p:cNvPr id="10" name="TextBox 9">
            <a:extLst>
              <a:ext uri="{FF2B5EF4-FFF2-40B4-BE49-F238E27FC236}">
                <a16:creationId xmlns:a16="http://schemas.microsoft.com/office/drawing/2014/main" id="{2A87A3B4-4075-DAFF-CBCD-561A616671F0}"/>
              </a:ext>
            </a:extLst>
          </p:cNvPr>
          <p:cNvSpPr txBox="1"/>
          <p:nvPr/>
        </p:nvSpPr>
        <p:spPr>
          <a:xfrm>
            <a:off x="480361" y="2258288"/>
            <a:ext cx="797013" cy="738664"/>
          </a:xfrm>
          <a:prstGeom prst="rect">
            <a:avLst/>
          </a:prstGeom>
          <a:noFill/>
        </p:spPr>
        <p:txBody>
          <a:bodyPr wrap="none" rtlCol="0">
            <a:spAutoFit/>
          </a:bodyPr>
          <a:lstStyle/>
          <a:p>
            <a:r>
              <a:rPr lang="en-AU" sz="1400">
                <a:solidFill>
                  <a:schemeClr val="bg2"/>
                </a:solidFill>
                <a:latin typeface="Source Sans 3" panose="020B0303030403020204" pitchFamily="34" charset="0"/>
              </a:rPr>
              <a:t>Dataset </a:t>
            </a:r>
          </a:p>
          <a:p>
            <a:r>
              <a:rPr lang="en-AU" sz="1400">
                <a:solidFill>
                  <a:schemeClr val="bg2"/>
                </a:solidFill>
                <a:latin typeface="Source Sans 3" panose="020B0303030403020204" pitchFamily="34" charset="0"/>
              </a:rPr>
              <a:t>quality</a:t>
            </a:r>
          </a:p>
          <a:p>
            <a:r>
              <a:rPr lang="en-AU" sz="1400">
                <a:solidFill>
                  <a:schemeClr val="bg2"/>
                </a:solidFill>
                <a:latin typeface="Source Sans 3" panose="020B0303030403020204" pitchFamily="34" charset="0"/>
              </a:rPr>
              <a:t>issues</a:t>
            </a:r>
          </a:p>
        </p:txBody>
      </p:sp>
      <p:sp>
        <p:nvSpPr>
          <p:cNvPr id="11" name="TextBox 10">
            <a:extLst>
              <a:ext uri="{FF2B5EF4-FFF2-40B4-BE49-F238E27FC236}">
                <a16:creationId xmlns:a16="http://schemas.microsoft.com/office/drawing/2014/main" id="{4EEAEF6C-B5DB-7508-3839-28E9144D1B4F}"/>
              </a:ext>
            </a:extLst>
          </p:cNvPr>
          <p:cNvSpPr txBox="1"/>
          <p:nvPr/>
        </p:nvSpPr>
        <p:spPr>
          <a:xfrm>
            <a:off x="626324" y="3051373"/>
            <a:ext cx="1225015" cy="738664"/>
          </a:xfrm>
          <a:prstGeom prst="rect">
            <a:avLst/>
          </a:prstGeom>
          <a:noFill/>
        </p:spPr>
        <p:txBody>
          <a:bodyPr wrap="none" rtlCol="0">
            <a:spAutoFit/>
          </a:bodyPr>
          <a:lstStyle/>
          <a:p>
            <a:r>
              <a:rPr lang="en-AU" sz="1400">
                <a:solidFill>
                  <a:schemeClr val="bg2"/>
                </a:solidFill>
                <a:latin typeface="Source Sans 3" panose="020B0303030403020204" pitchFamily="34" charset="0"/>
              </a:rPr>
              <a:t>Inappropriate</a:t>
            </a:r>
          </a:p>
          <a:p>
            <a:r>
              <a:rPr lang="en-AU" sz="1400">
                <a:solidFill>
                  <a:schemeClr val="bg2"/>
                </a:solidFill>
                <a:latin typeface="Source Sans 3" panose="020B0303030403020204" pitchFamily="34" charset="0"/>
              </a:rPr>
              <a:t>algorithms/</a:t>
            </a:r>
          </a:p>
          <a:p>
            <a:r>
              <a:rPr lang="en-AU" sz="1400">
                <a:solidFill>
                  <a:schemeClr val="bg2"/>
                </a:solidFill>
                <a:latin typeface="Source Sans 3" panose="020B0303030403020204" pitchFamily="34" charset="0"/>
              </a:rPr>
              <a:t>optimisations</a:t>
            </a:r>
          </a:p>
        </p:txBody>
      </p:sp>
      <p:sp>
        <p:nvSpPr>
          <p:cNvPr id="12" name="TextBox 11">
            <a:extLst>
              <a:ext uri="{FF2B5EF4-FFF2-40B4-BE49-F238E27FC236}">
                <a16:creationId xmlns:a16="http://schemas.microsoft.com/office/drawing/2014/main" id="{9142DACB-A932-E110-DBF9-38639F2D8359}"/>
              </a:ext>
            </a:extLst>
          </p:cNvPr>
          <p:cNvSpPr txBox="1"/>
          <p:nvPr/>
        </p:nvSpPr>
        <p:spPr>
          <a:xfrm>
            <a:off x="480361" y="4005064"/>
            <a:ext cx="1157689" cy="738664"/>
          </a:xfrm>
          <a:prstGeom prst="rect">
            <a:avLst/>
          </a:prstGeom>
          <a:noFill/>
        </p:spPr>
        <p:txBody>
          <a:bodyPr wrap="none" rtlCol="0">
            <a:spAutoFit/>
          </a:bodyPr>
          <a:lstStyle/>
          <a:p>
            <a:r>
              <a:rPr lang="en-AU" sz="1400">
                <a:solidFill>
                  <a:schemeClr val="bg2"/>
                </a:solidFill>
                <a:latin typeface="Source Sans 3" panose="020B0303030403020204" pitchFamily="34" charset="0"/>
              </a:rPr>
              <a:t>Inherent</a:t>
            </a:r>
          </a:p>
          <a:p>
            <a:r>
              <a:rPr lang="en-AU" sz="1400">
                <a:solidFill>
                  <a:schemeClr val="bg2"/>
                </a:solidFill>
                <a:latin typeface="Source Sans 3" panose="020B0303030403020204" pitchFamily="34" charset="0"/>
              </a:rPr>
              <a:t>performance</a:t>
            </a:r>
          </a:p>
          <a:p>
            <a:r>
              <a:rPr lang="en-AU" sz="1400">
                <a:solidFill>
                  <a:schemeClr val="bg2"/>
                </a:solidFill>
                <a:latin typeface="Source Sans 3" panose="020B0303030403020204" pitchFamily="34" charset="0"/>
              </a:rPr>
              <a:t>limitations</a:t>
            </a:r>
          </a:p>
        </p:txBody>
      </p:sp>
      <p:sp>
        <p:nvSpPr>
          <p:cNvPr id="33" name="TextBox 32">
            <a:extLst>
              <a:ext uri="{FF2B5EF4-FFF2-40B4-BE49-F238E27FC236}">
                <a16:creationId xmlns:a16="http://schemas.microsoft.com/office/drawing/2014/main" id="{C6CFA248-A3A0-04E2-6305-2474302DBC65}"/>
              </a:ext>
            </a:extLst>
          </p:cNvPr>
          <p:cNvSpPr txBox="1"/>
          <p:nvPr/>
        </p:nvSpPr>
        <p:spPr>
          <a:xfrm>
            <a:off x="2563333" y="2187425"/>
            <a:ext cx="1180131" cy="523220"/>
          </a:xfrm>
          <a:prstGeom prst="rect">
            <a:avLst/>
          </a:prstGeom>
          <a:noFill/>
        </p:spPr>
        <p:txBody>
          <a:bodyPr wrap="none" rtlCol="0">
            <a:spAutoFit/>
          </a:bodyPr>
          <a:lstStyle/>
          <a:p>
            <a:r>
              <a:rPr lang="en-AU" sz="1400">
                <a:solidFill>
                  <a:schemeClr val="bg2"/>
                </a:solidFill>
                <a:latin typeface="Source Sans 3" panose="020B0303030403020204" pitchFamily="34" charset="0"/>
              </a:rPr>
              <a:t>Unreliable</a:t>
            </a:r>
          </a:p>
          <a:p>
            <a:r>
              <a:rPr lang="en-AU" sz="1400">
                <a:solidFill>
                  <a:schemeClr val="bg2"/>
                </a:solidFill>
                <a:latin typeface="Source Sans 3" panose="020B0303030403020204" pitchFamily="34" charset="0"/>
              </a:rPr>
              <a:t>ground  truth</a:t>
            </a:r>
          </a:p>
        </p:txBody>
      </p:sp>
      <p:sp>
        <p:nvSpPr>
          <p:cNvPr id="34" name="TextBox 33">
            <a:extLst>
              <a:ext uri="{FF2B5EF4-FFF2-40B4-BE49-F238E27FC236}">
                <a16:creationId xmlns:a16="http://schemas.microsoft.com/office/drawing/2014/main" id="{A96C7191-D286-B414-0C2E-EFC55DB0D80F}"/>
              </a:ext>
            </a:extLst>
          </p:cNvPr>
          <p:cNvSpPr txBox="1"/>
          <p:nvPr/>
        </p:nvSpPr>
        <p:spPr>
          <a:xfrm>
            <a:off x="1786927" y="1341134"/>
            <a:ext cx="1151277" cy="523220"/>
          </a:xfrm>
          <a:prstGeom prst="rect">
            <a:avLst/>
          </a:prstGeom>
          <a:noFill/>
        </p:spPr>
        <p:txBody>
          <a:bodyPr wrap="none" rtlCol="0">
            <a:spAutoFit/>
          </a:bodyPr>
          <a:lstStyle/>
          <a:p>
            <a:r>
              <a:rPr lang="en-AU" sz="1400">
                <a:solidFill>
                  <a:schemeClr val="bg2"/>
                </a:solidFill>
                <a:latin typeface="Source Sans 3" panose="020B0303030403020204" pitchFamily="34" charset="0"/>
              </a:rPr>
              <a:t>Irrelevant</a:t>
            </a:r>
          </a:p>
          <a:p>
            <a:r>
              <a:rPr lang="en-AU" sz="1400">
                <a:solidFill>
                  <a:schemeClr val="bg2"/>
                </a:solidFill>
                <a:latin typeface="Source Sans 3" panose="020B0303030403020204" pitchFamily="34" charset="0"/>
              </a:rPr>
              <a:t>comparators</a:t>
            </a:r>
          </a:p>
        </p:txBody>
      </p:sp>
      <p:sp>
        <p:nvSpPr>
          <p:cNvPr id="35" name="TextBox 34">
            <a:extLst>
              <a:ext uri="{FF2B5EF4-FFF2-40B4-BE49-F238E27FC236}">
                <a16:creationId xmlns:a16="http://schemas.microsoft.com/office/drawing/2014/main" id="{22EA8290-B5A8-8F16-034D-9BAFEF671313}"/>
              </a:ext>
            </a:extLst>
          </p:cNvPr>
          <p:cNvSpPr txBox="1"/>
          <p:nvPr/>
        </p:nvSpPr>
        <p:spPr>
          <a:xfrm>
            <a:off x="2768490" y="3051373"/>
            <a:ext cx="1157689" cy="738664"/>
          </a:xfrm>
          <a:prstGeom prst="rect">
            <a:avLst/>
          </a:prstGeom>
          <a:noFill/>
        </p:spPr>
        <p:txBody>
          <a:bodyPr wrap="none" rtlCol="0">
            <a:spAutoFit/>
          </a:bodyPr>
          <a:lstStyle/>
          <a:p>
            <a:r>
              <a:rPr lang="en-AU" sz="1400">
                <a:solidFill>
                  <a:schemeClr val="bg2"/>
                </a:solidFill>
                <a:latin typeface="Source Sans 3" panose="020B0303030403020204" pitchFamily="34" charset="0"/>
              </a:rPr>
              <a:t>Clinically</a:t>
            </a:r>
          </a:p>
          <a:p>
            <a:r>
              <a:rPr lang="en-AU" sz="1400">
                <a:solidFill>
                  <a:schemeClr val="bg2"/>
                </a:solidFill>
                <a:latin typeface="Source Sans 3" panose="020B0303030403020204" pitchFamily="34" charset="0"/>
              </a:rPr>
              <a:t>irrelevant</a:t>
            </a:r>
          </a:p>
          <a:p>
            <a:r>
              <a:rPr lang="en-AU" sz="1400">
                <a:solidFill>
                  <a:schemeClr val="bg2"/>
                </a:solidFill>
                <a:latin typeface="Source Sans 3" panose="020B0303030403020204" pitchFamily="34" charset="0"/>
              </a:rPr>
              <a:t>performance</a:t>
            </a:r>
          </a:p>
        </p:txBody>
      </p:sp>
      <p:sp>
        <p:nvSpPr>
          <p:cNvPr id="37" name="TextBox 36">
            <a:extLst>
              <a:ext uri="{FF2B5EF4-FFF2-40B4-BE49-F238E27FC236}">
                <a16:creationId xmlns:a16="http://schemas.microsoft.com/office/drawing/2014/main" id="{5EA62098-1032-0D71-E1C4-D05244F5E06C}"/>
              </a:ext>
            </a:extLst>
          </p:cNvPr>
          <p:cNvSpPr txBox="1"/>
          <p:nvPr/>
        </p:nvSpPr>
        <p:spPr>
          <a:xfrm>
            <a:off x="524540" y="414796"/>
            <a:ext cx="2444900" cy="523220"/>
          </a:xfrm>
          <a:prstGeom prst="rect">
            <a:avLst/>
          </a:prstGeom>
          <a:noFill/>
        </p:spPr>
        <p:txBody>
          <a:bodyPr wrap="none" rtlCol="0">
            <a:spAutoFit/>
          </a:bodyPr>
          <a:lstStyle/>
          <a:p>
            <a:pPr algn="ctr"/>
            <a:r>
              <a:rPr lang="en-AU" sz="1400" b="1" cap="all" spc="100">
                <a:solidFill>
                  <a:schemeClr val="bg2"/>
                </a:solidFill>
                <a:latin typeface="Source Sans 3" panose="020B0303030403020204" pitchFamily="34" charset="0"/>
              </a:rPr>
              <a:t>Technical-clinical </a:t>
            </a:r>
          </a:p>
          <a:p>
            <a:pPr algn="ctr"/>
            <a:r>
              <a:rPr lang="en-AU" sz="1400" b="1" cap="all" spc="100">
                <a:solidFill>
                  <a:schemeClr val="bg2"/>
                </a:solidFill>
                <a:latin typeface="Source Sans 3" panose="020B0303030403020204" pitchFamily="34" charset="0"/>
              </a:rPr>
              <a:t> INTERFACE CHALLENGES</a:t>
            </a:r>
          </a:p>
        </p:txBody>
      </p:sp>
      <p:sp>
        <p:nvSpPr>
          <p:cNvPr id="38" name="TextBox 37">
            <a:extLst>
              <a:ext uri="{FF2B5EF4-FFF2-40B4-BE49-F238E27FC236}">
                <a16:creationId xmlns:a16="http://schemas.microsoft.com/office/drawing/2014/main" id="{7A0CC552-34ED-FBFF-08B2-C93C96D1BC3F}"/>
              </a:ext>
            </a:extLst>
          </p:cNvPr>
          <p:cNvSpPr txBox="1"/>
          <p:nvPr/>
        </p:nvSpPr>
        <p:spPr>
          <a:xfrm>
            <a:off x="1412521" y="5217298"/>
            <a:ext cx="1879041" cy="523220"/>
          </a:xfrm>
          <a:prstGeom prst="rect">
            <a:avLst/>
          </a:prstGeom>
          <a:noFill/>
        </p:spPr>
        <p:txBody>
          <a:bodyPr wrap="none" rtlCol="0">
            <a:spAutoFit/>
          </a:bodyPr>
          <a:lstStyle/>
          <a:p>
            <a:r>
              <a:rPr lang="en-AU" sz="1400">
                <a:solidFill>
                  <a:schemeClr val="bg2"/>
                </a:solidFill>
                <a:latin typeface="Source Sans 3" panose="020B0303030403020204" pitchFamily="34" charset="0"/>
              </a:rPr>
              <a:t>Miscommunication</a:t>
            </a:r>
          </a:p>
          <a:p>
            <a:r>
              <a:rPr lang="en-AU" sz="1400">
                <a:solidFill>
                  <a:schemeClr val="bg2"/>
                </a:solidFill>
                <a:latin typeface="Source Sans 3" panose="020B0303030403020204" pitchFamily="34" charset="0"/>
              </a:rPr>
              <a:t>and misunderstanding</a:t>
            </a:r>
          </a:p>
        </p:txBody>
      </p:sp>
      <p:sp>
        <p:nvSpPr>
          <p:cNvPr id="40" name="TextBox 39">
            <a:extLst>
              <a:ext uri="{FF2B5EF4-FFF2-40B4-BE49-F238E27FC236}">
                <a16:creationId xmlns:a16="http://schemas.microsoft.com/office/drawing/2014/main" id="{52D8371B-1659-6283-A194-CF20E550A24C}"/>
              </a:ext>
            </a:extLst>
          </p:cNvPr>
          <p:cNvSpPr txBox="1"/>
          <p:nvPr/>
        </p:nvSpPr>
        <p:spPr>
          <a:xfrm>
            <a:off x="4393911" y="1124624"/>
            <a:ext cx="1494320" cy="738664"/>
          </a:xfrm>
          <a:prstGeom prst="rect">
            <a:avLst/>
          </a:prstGeom>
          <a:noFill/>
        </p:spPr>
        <p:txBody>
          <a:bodyPr wrap="none" rtlCol="0">
            <a:spAutoFit/>
          </a:bodyPr>
          <a:lstStyle/>
          <a:p>
            <a:r>
              <a:rPr lang="en-AU" sz="1400">
                <a:solidFill>
                  <a:schemeClr val="bg2"/>
                </a:solidFill>
                <a:latin typeface="Source Sans 3" panose="020B0303030403020204" pitchFamily="34" charset="0"/>
              </a:rPr>
              <a:t>Poor coherence/</a:t>
            </a:r>
          </a:p>
          <a:p>
            <a:r>
              <a:rPr lang="en-AU" sz="1400">
                <a:solidFill>
                  <a:schemeClr val="bg2"/>
                </a:solidFill>
                <a:latin typeface="Source Sans 3" panose="020B0303030403020204" pitchFamily="34" charset="0"/>
              </a:rPr>
              <a:t>not solving a real</a:t>
            </a:r>
          </a:p>
          <a:p>
            <a:r>
              <a:rPr lang="en-AU" sz="1400">
                <a:solidFill>
                  <a:schemeClr val="bg2"/>
                </a:solidFill>
                <a:latin typeface="Source Sans 3" panose="020B0303030403020204" pitchFamily="34" charset="0"/>
              </a:rPr>
              <a:t>(agreed) problem</a:t>
            </a:r>
          </a:p>
        </p:txBody>
      </p:sp>
      <p:sp>
        <p:nvSpPr>
          <p:cNvPr id="41" name="TextBox 40">
            <a:extLst>
              <a:ext uri="{FF2B5EF4-FFF2-40B4-BE49-F238E27FC236}">
                <a16:creationId xmlns:a16="http://schemas.microsoft.com/office/drawing/2014/main" id="{141F1D45-94BA-100E-3F10-309CE6220C2B}"/>
              </a:ext>
            </a:extLst>
          </p:cNvPr>
          <p:cNvSpPr txBox="1"/>
          <p:nvPr/>
        </p:nvSpPr>
        <p:spPr>
          <a:xfrm>
            <a:off x="4904190" y="4405577"/>
            <a:ext cx="1319592" cy="738664"/>
          </a:xfrm>
          <a:prstGeom prst="rect">
            <a:avLst/>
          </a:prstGeom>
          <a:noFill/>
        </p:spPr>
        <p:txBody>
          <a:bodyPr wrap="none" rtlCol="0">
            <a:spAutoFit/>
          </a:bodyPr>
          <a:lstStyle/>
          <a:p>
            <a:r>
              <a:rPr lang="en-AU" sz="1400">
                <a:solidFill>
                  <a:schemeClr val="bg2"/>
                </a:solidFill>
                <a:latin typeface="Source Sans 3" panose="020B0303030403020204" pitchFamily="34" charset="0"/>
              </a:rPr>
              <a:t>Poor perceived</a:t>
            </a:r>
          </a:p>
          <a:p>
            <a:r>
              <a:rPr lang="en-AU" sz="1400">
                <a:solidFill>
                  <a:schemeClr val="bg2"/>
                </a:solidFill>
                <a:latin typeface="Source Sans 3" panose="020B0303030403020204" pitchFamily="34" charset="0"/>
              </a:rPr>
              <a:t>‘fit’ within</a:t>
            </a:r>
          </a:p>
          <a:p>
            <a:r>
              <a:rPr lang="en-AU" sz="1400">
                <a:solidFill>
                  <a:schemeClr val="bg2"/>
                </a:solidFill>
                <a:latin typeface="Source Sans 3" panose="020B0303030403020204" pitchFamily="34" charset="0"/>
              </a:rPr>
              <a:t>workflows</a:t>
            </a:r>
          </a:p>
        </p:txBody>
      </p:sp>
      <p:sp>
        <p:nvSpPr>
          <p:cNvPr id="43" name="TextBox 42">
            <a:extLst>
              <a:ext uri="{FF2B5EF4-FFF2-40B4-BE49-F238E27FC236}">
                <a16:creationId xmlns:a16="http://schemas.microsoft.com/office/drawing/2014/main" id="{63E1AA96-504B-CE31-185E-2AD30A3ADDF1}"/>
              </a:ext>
            </a:extLst>
          </p:cNvPr>
          <p:cNvSpPr txBox="1"/>
          <p:nvPr/>
        </p:nvSpPr>
        <p:spPr>
          <a:xfrm>
            <a:off x="5102552" y="3311926"/>
            <a:ext cx="1783466" cy="738664"/>
          </a:xfrm>
          <a:prstGeom prst="rect">
            <a:avLst/>
          </a:prstGeom>
          <a:noFill/>
        </p:spPr>
        <p:txBody>
          <a:bodyPr wrap="square" rtlCol="0">
            <a:spAutoFit/>
          </a:bodyPr>
          <a:lstStyle/>
          <a:p>
            <a:r>
              <a:rPr lang="en-AU" sz="1400">
                <a:solidFill>
                  <a:schemeClr val="bg2"/>
                </a:solidFill>
                <a:latin typeface="Source Sans 3" panose="020B0303030403020204" pitchFamily="34" charset="0"/>
              </a:rPr>
              <a:t>Poor UX and usability of tools based on the underlying models.</a:t>
            </a:r>
          </a:p>
        </p:txBody>
      </p:sp>
      <p:sp>
        <p:nvSpPr>
          <p:cNvPr id="44" name="TextBox 43">
            <a:extLst>
              <a:ext uri="{FF2B5EF4-FFF2-40B4-BE49-F238E27FC236}">
                <a16:creationId xmlns:a16="http://schemas.microsoft.com/office/drawing/2014/main" id="{63C6F235-026D-342A-35BC-A28EB8EEDCA2}"/>
              </a:ext>
            </a:extLst>
          </p:cNvPr>
          <p:cNvSpPr txBox="1"/>
          <p:nvPr/>
        </p:nvSpPr>
        <p:spPr>
          <a:xfrm>
            <a:off x="4183592" y="5499229"/>
            <a:ext cx="1516762" cy="738664"/>
          </a:xfrm>
          <a:prstGeom prst="rect">
            <a:avLst/>
          </a:prstGeom>
          <a:noFill/>
        </p:spPr>
        <p:txBody>
          <a:bodyPr wrap="none" rtlCol="0">
            <a:spAutoFit/>
          </a:bodyPr>
          <a:lstStyle/>
          <a:p>
            <a:r>
              <a:rPr lang="en-AU" sz="1400">
                <a:solidFill>
                  <a:schemeClr val="bg2"/>
                </a:solidFill>
                <a:latin typeface="Source Sans 3" panose="020B0303030403020204" pitchFamily="34" charset="0"/>
              </a:rPr>
              <a:t>User capacity and</a:t>
            </a:r>
          </a:p>
          <a:p>
            <a:r>
              <a:rPr lang="en-AU" sz="1400">
                <a:solidFill>
                  <a:schemeClr val="bg2"/>
                </a:solidFill>
                <a:latin typeface="Source Sans 3" panose="020B0303030403020204" pitchFamily="34" charset="0"/>
              </a:rPr>
              <a:t>digital literacy</a:t>
            </a:r>
          </a:p>
          <a:p>
            <a:r>
              <a:rPr lang="en-AU" sz="1400">
                <a:solidFill>
                  <a:schemeClr val="bg2"/>
                </a:solidFill>
                <a:latin typeface="Source Sans 3" panose="020B0303030403020204" pitchFamily="34" charset="0"/>
              </a:rPr>
              <a:t>challenges</a:t>
            </a:r>
          </a:p>
        </p:txBody>
      </p:sp>
      <p:sp>
        <p:nvSpPr>
          <p:cNvPr id="45" name="TextBox 44">
            <a:extLst>
              <a:ext uri="{FF2B5EF4-FFF2-40B4-BE49-F238E27FC236}">
                <a16:creationId xmlns:a16="http://schemas.microsoft.com/office/drawing/2014/main" id="{4A547C00-D776-4BB7-D46D-11C947F50FB1}"/>
              </a:ext>
            </a:extLst>
          </p:cNvPr>
          <p:cNvSpPr txBox="1"/>
          <p:nvPr/>
        </p:nvSpPr>
        <p:spPr>
          <a:xfrm>
            <a:off x="4960900" y="2218275"/>
            <a:ext cx="1394934" cy="738664"/>
          </a:xfrm>
          <a:prstGeom prst="rect">
            <a:avLst/>
          </a:prstGeom>
          <a:noFill/>
        </p:spPr>
        <p:txBody>
          <a:bodyPr wrap="none" rtlCol="0">
            <a:spAutoFit/>
          </a:bodyPr>
          <a:lstStyle/>
          <a:p>
            <a:r>
              <a:rPr lang="en-AU" sz="1400">
                <a:solidFill>
                  <a:schemeClr val="bg2"/>
                </a:solidFill>
                <a:latin typeface="Source Sans 3" panose="020B0303030403020204" pitchFamily="34" charset="0"/>
              </a:rPr>
              <a:t>Poor cognitive</a:t>
            </a:r>
          </a:p>
          <a:p>
            <a:r>
              <a:rPr lang="en-AU" sz="1400">
                <a:solidFill>
                  <a:schemeClr val="bg2"/>
                </a:solidFill>
                <a:latin typeface="Source Sans 3" panose="020B0303030403020204" pitchFamily="34" charset="0"/>
              </a:rPr>
              <a:t>engagement </a:t>
            </a:r>
          </a:p>
          <a:p>
            <a:r>
              <a:rPr lang="en-AU" sz="1400">
                <a:solidFill>
                  <a:schemeClr val="bg2"/>
                </a:solidFill>
                <a:latin typeface="Source Sans 3" panose="020B0303030403020204" pitchFamily="34" charset="0"/>
              </a:rPr>
              <a:t>(buy-in) of users</a:t>
            </a:r>
          </a:p>
        </p:txBody>
      </p:sp>
      <p:sp>
        <p:nvSpPr>
          <p:cNvPr id="48" name="TextBox 47">
            <a:extLst>
              <a:ext uri="{FF2B5EF4-FFF2-40B4-BE49-F238E27FC236}">
                <a16:creationId xmlns:a16="http://schemas.microsoft.com/office/drawing/2014/main" id="{84ABDDDC-D38E-2B7A-4EB6-135A5157CD03}"/>
              </a:ext>
            </a:extLst>
          </p:cNvPr>
          <p:cNvSpPr txBox="1"/>
          <p:nvPr/>
        </p:nvSpPr>
        <p:spPr>
          <a:xfrm>
            <a:off x="2456497" y="4262219"/>
            <a:ext cx="1226618" cy="523220"/>
          </a:xfrm>
          <a:prstGeom prst="rect">
            <a:avLst/>
          </a:prstGeom>
          <a:noFill/>
        </p:spPr>
        <p:txBody>
          <a:bodyPr wrap="none" rtlCol="0">
            <a:spAutoFit/>
          </a:bodyPr>
          <a:lstStyle/>
          <a:p>
            <a:r>
              <a:rPr lang="en-AU" sz="1400">
                <a:solidFill>
                  <a:schemeClr val="bg2"/>
                </a:solidFill>
                <a:latin typeface="Source Sans 3" panose="020B0303030403020204" pitchFamily="34" charset="0"/>
              </a:rPr>
              <a:t>Unacceptable</a:t>
            </a:r>
          </a:p>
          <a:p>
            <a:r>
              <a:rPr lang="en-AU" sz="1400">
                <a:solidFill>
                  <a:schemeClr val="bg2"/>
                </a:solidFill>
                <a:latin typeface="Source Sans 3" panose="020B0303030403020204" pitchFamily="34" charset="0"/>
              </a:rPr>
              <a:t>biases</a:t>
            </a:r>
          </a:p>
        </p:txBody>
      </p:sp>
      <p:sp>
        <p:nvSpPr>
          <p:cNvPr id="49" name="TextBox 48">
            <a:extLst>
              <a:ext uri="{FF2B5EF4-FFF2-40B4-BE49-F238E27FC236}">
                <a16:creationId xmlns:a16="http://schemas.microsoft.com/office/drawing/2014/main" id="{9A6C34B8-E7A2-6714-C67C-B1CEE206ADE5}"/>
              </a:ext>
            </a:extLst>
          </p:cNvPr>
          <p:cNvSpPr txBox="1"/>
          <p:nvPr/>
        </p:nvSpPr>
        <p:spPr>
          <a:xfrm>
            <a:off x="4068811" y="414796"/>
            <a:ext cx="1895071" cy="523220"/>
          </a:xfrm>
          <a:prstGeom prst="rect">
            <a:avLst/>
          </a:prstGeom>
          <a:noFill/>
        </p:spPr>
        <p:txBody>
          <a:bodyPr wrap="none" rtlCol="0">
            <a:spAutoFit/>
          </a:bodyPr>
          <a:lstStyle/>
          <a:p>
            <a:pPr algn="ctr"/>
            <a:r>
              <a:rPr lang="en-AU" sz="1400" b="1" cap="all" spc="100">
                <a:solidFill>
                  <a:schemeClr val="bg2"/>
                </a:solidFill>
                <a:latin typeface="Source Sans 3" panose="020B0303030403020204" pitchFamily="34" charset="0"/>
              </a:rPr>
              <a:t>CLINICAL CONTEXT</a:t>
            </a:r>
          </a:p>
          <a:p>
            <a:pPr algn="ctr"/>
            <a:r>
              <a:rPr lang="en-AU" sz="1400" b="1" cap="all" spc="100">
                <a:solidFill>
                  <a:schemeClr val="bg2"/>
                </a:solidFill>
                <a:latin typeface="Source Sans 3" panose="020B0303030403020204" pitchFamily="34" charset="0"/>
              </a:rPr>
              <a:t>CHALLENGES</a:t>
            </a:r>
          </a:p>
        </p:txBody>
      </p:sp>
      <p:sp>
        <p:nvSpPr>
          <p:cNvPr id="50" name="TextBox 49">
            <a:extLst>
              <a:ext uri="{FF2B5EF4-FFF2-40B4-BE49-F238E27FC236}">
                <a16:creationId xmlns:a16="http://schemas.microsoft.com/office/drawing/2014/main" id="{B6C0FC4C-954D-07E2-F32C-DB1D3F9D3A59}"/>
              </a:ext>
            </a:extLst>
          </p:cNvPr>
          <p:cNvSpPr txBox="1"/>
          <p:nvPr/>
        </p:nvSpPr>
        <p:spPr>
          <a:xfrm>
            <a:off x="7511033" y="414796"/>
            <a:ext cx="1654620" cy="523220"/>
          </a:xfrm>
          <a:prstGeom prst="rect">
            <a:avLst/>
          </a:prstGeom>
          <a:noFill/>
        </p:spPr>
        <p:txBody>
          <a:bodyPr wrap="none" rtlCol="0">
            <a:spAutoFit/>
          </a:bodyPr>
          <a:lstStyle/>
          <a:p>
            <a:pPr algn="ctr"/>
            <a:r>
              <a:rPr lang="en-AU" sz="1400" b="1" cap="all" spc="100">
                <a:solidFill>
                  <a:schemeClr val="bg2"/>
                </a:solidFill>
                <a:latin typeface="Source Sans 3" panose="020B0303030403020204" pitchFamily="34" charset="0"/>
              </a:rPr>
              <a:t>WIDER CONTEXT</a:t>
            </a:r>
          </a:p>
          <a:p>
            <a:pPr algn="ctr"/>
            <a:r>
              <a:rPr lang="en-AU" sz="1400" b="1" cap="all" spc="100">
                <a:solidFill>
                  <a:schemeClr val="bg2"/>
                </a:solidFill>
                <a:latin typeface="Source Sans 3" panose="020B0303030403020204" pitchFamily="34" charset="0"/>
              </a:rPr>
              <a:t>CHALLENGES</a:t>
            </a:r>
          </a:p>
        </p:txBody>
      </p:sp>
      <p:sp>
        <p:nvSpPr>
          <p:cNvPr id="53" name="TextBox 52">
            <a:extLst>
              <a:ext uri="{FF2B5EF4-FFF2-40B4-BE49-F238E27FC236}">
                <a16:creationId xmlns:a16="http://schemas.microsoft.com/office/drawing/2014/main" id="{AF9EDD84-75AA-DEC4-9227-6041B9BB96DC}"/>
              </a:ext>
            </a:extLst>
          </p:cNvPr>
          <p:cNvSpPr txBox="1"/>
          <p:nvPr/>
        </p:nvSpPr>
        <p:spPr>
          <a:xfrm>
            <a:off x="7516749" y="2371852"/>
            <a:ext cx="1029449" cy="738664"/>
          </a:xfrm>
          <a:prstGeom prst="rect">
            <a:avLst/>
          </a:prstGeom>
          <a:noFill/>
        </p:spPr>
        <p:txBody>
          <a:bodyPr wrap="none" rtlCol="0">
            <a:spAutoFit/>
          </a:bodyPr>
          <a:lstStyle/>
          <a:p>
            <a:r>
              <a:rPr lang="en-AU" sz="1400">
                <a:solidFill>
                  <a:schemeClr val="bg2"/>
                </a:solidFill>
                <a:latin typeface="Source Sans 3" panose="020B0303030403020204" pitchFamily="34" charset="0"/>
              </a:rPr>
              <a:t>Digital</a:t>
            </a:r>
          </a:p>
          <a:p>
            <a:r>
              <a:rPr lang="en-AU" sz="1400">
                <a:solidFill>
                  <a:schemeClr val="bg2"/>
                </a:solidFill>
                <a:latin typeface="Source Sans 3" panose="020B0303030403020204" pitchFamily="34" charset="0"/>
              </a:rPr>
              <a:t>maturity</a:t>
            </a:r>
          </a:p>
          <a:p>
            <a:r>
              <a:rPr lang="en-AU" sz="1400">
                <a:solidFill>
                  <a:schemeClr val="bg2"/>
                </a:solidFill>
                <a:latin typeface="Source Sans 3" panose="020B0303030403020204" pitchFamily="34" charset="0"/>
              </a:rPr>
              <a:t>constraints</a:t>
            </a:r>
          </a:p>
        </p:txBody>
      </p:sp>
      <p:sp>
        <p:nvSpPr>
          <p:cNvPr id="54" name="TextBox 53">
            <a:extLst>
              <a:ext uri="{FF2B5EF4-FFF2-40B4-BE49-F238E27FC236}">
                <a16:creationId xmlns:a16="http://schemas.microsoft.com/office/drawing/2014/main" id="{B8F924EE-C458-2E24-2CB6-2DC62DC69E27}"/>
              </a:ext>
            </a:extLst>
          </p:cNvPr>
          <p:cNvSpPr txBox="1"/>
          <p:nvPr/>
        </p:nvSpPr>
        <p:spPr>
          <a:xfrm>
            <a:off x="7134688" y="1124624"/>
            <a:ext cx="1290738" cy="738664"/>
          </a:xfrm>
          <a:prstGeom prst="rect">
            <a:avLst/>
          </a:prstGeom>
          <a:noFill/>
        </p:spPr>
        <p:txBody>
          <a:bodyPr wrap="none" rtlCol="0">
            <a:spAutoFit/>
          </a:bodyPr>
          <a:lstStyle/>
          <a:p>
            <a:r>
              <a:rPr lang="en-AU" sz="1400">
                <a:solidFill>
                  <a:schemeClr val="bg2"/>
                </a:solidFill>
                <a:latin typeface="Source Sans 3" panose="020B0303030403020204" pitchFamily="34" charset="0"/>
              </a:rPr>
              <a:t>Organisational</a:t>
            </a:r>
          </a:p>
          <a:p>
            <a:r>
              <a:rPr lang="en-AU" sz="1400">
                <a:solidFill>
                  <a:schemeClr val="bg2"/>
                </a:solidFill>
                <a:latin typeface="Source Sans 3" panose="020B0303030403020204" pitchFamily="34" charset="0"/>
              </a:rPr>
              <a:t>strategy </a:t>
            </a:r>
          </a:p>
          <a:p>
            <a:r>
              <a:rPr lang="en-AU" sz="1400">
                <a:solidFill>
                  <a:schemeClr val="bg2"/>
                </a:solidFill>
                <a:latin typeface="Source Sans 3" panose="020B0303030403020204" pitchFamily="34" charset="0"/>
              </a:rPr>
              <a:t>misalignment</a:t>
            </a:r>
          </a:p>
        </p:txBody>
      </p:sp>
      <p:sp>
        <p:nvSpPr>
          <p:cNvPr id="55" name="TextBox 54">
            <a:extLst>
              <a:ext uri="{FF2B5EF4-FFF2-40B4-BE49-F238E27FC236}">
                <a16:creationId xmlns:a16="http://schemas.microsoft.com/office/drawing/2014/main" id="{8AB583EF-3961-AF28-DB7C-30E5543E75FF}"/>
              </a:ext>
            </a:extLst>
          </p:cNvPr>
          <p:cNvSpPr txBox="1"/>
          <p:nvPr/>
        </p:nvSpPr>
        <p:spPr>
          <a:xfrm>
            <a:off x="8663438" y="1631733"/>
            <a:ext cx="1284326" cy="954107"/>
          </a:xfrm>
          <a:prstGeom prst="rect">
            <a:avLst/>
          </a:prstGeom>
          <a:noFill/>
        </p:spPr>
        <p:txBody>
          <a:bodyPr wrap="none" rtlCol="0">
            <a:spAutoFit/>
          </a:bodyPr>
          <a:lstStyle/>
          <a:p>
            <a:r>
              <a:rPr lang="en-AU" sz="1400">
                <a:solidFill>
                  <a:schemeClr val="bg2"/>
                </a:solidFill>
                <a:latin typeface="Source Sans 3" panose="020B0303030403020204" pitchFamily="34" charset="0"/>
              </a:rPr>
              <a:t>Lagging</a:t>
            </a:r>
          </a:p>
          <a:p>
            <a:r>
              <a:rPr lang="en-AU" sz="1400">
                <a:solidFill>
                  <a:schemeClr val="bg2"/>
                </a:solidFill>
                <a:latin typeface="Source Sans 3" panose="020B0303030403020204" pitchFamily="34" charset="0"/>
              </a:rPr>
              <a:t>regulation and</a:t>
            </a:r>
          </a:p>
          <a:p>
            <a:r>
              <a:rPr lang="en-AU" sz="1400">
                <a:solidFill>
                  <a:schemeClr val="bg2"/>
                </a:solidFill>
                <a:latin typeface="Source Sans 3" panose="020B0303030403020204" pitchFamily="34" charset="0"/>
              </a:rPr>
              <a:t>governance</a:t>
            </a:r>
          </a:p>
          <a:p>
            <a:r>
              <a:rPr lang="en-AU" sz="1400">
                <a:solidFill>
                  <a:schemeClr val="bg2"/>
                </a:solidFill>
                <a:latin typeface="Source Sans 3" panose="020B0303030403020204" pitchFamily="34" charset="0"/>
              </a:rPr>
              <a:t>frameworks</a:t>
            </a:r>
          </a:p>
        </p:txBody>
      </p:sp>
      <p:sp>
        <p:nvSpPr>
          <p:cNvPr id="56" name="TextBox 55">
            <a:extLst>
              <a:ext uri="{FF2B5EF4-FFF2-40B4-BE49-F238E27FC236}">
                <a16:creationId xmlns:a16="http://schemas.microsoft.com/office/drawing/2014/main" id="{6D9C813D-522B-5C92-347D-EC0955DEBBF9}"/>
              </a:ext>
            </a:extLst>
          </p:cNvPr>
          <p:cNvSpPr txBox="1"/>
          <p:nvPr/>
        </p:nvSpPr>
        <p:spPr>
          <a:xfrm>
            <a:off x="8775192" y="2943652"/>
            <a:ext cx="1353256" cy="954107"/>
          </a:xfrm>
          <a:prstGeom prst="rect">
            <a:avLst/>
          </a:prstGeom>
          <a:noFill/>
        </p:spPr>
        <p:txBody>
          <a:bodyPr wrap="none" rtlCol="0">
            <a:spAutoFit/>
          </a:bodyPr>
          <a:lstStyle/>
          <a:p>
            <a:r>
              <a:rPr lang="en-AU" sz="1400">
                <a:solidFill>
                  <a:schemeClr val="bg2"/>
                </a:solidFill>
                <a:latin typeface="Source Sans 3" panose="020B0303030403020204" pitchFamily="34" charset="0"/>
              </a:rPr>
              <a:t>Unclear</a:t>
            </a:r>
          </a:p>
          <a:p>
            <a:r>
              <a:rPr lang="en-AU" sz="1400">
                <a:solidFill>
                  <a:schemeClr val="bg2"/>
                </a:solidFill>
                <a:latin typeface="Source Sans 3" panose="020B0303030403020204" pitchFamily="34" charset="0"/>
              </a:rPr>
              <a:t>cost and</a:t>
            </a:r>
          </a:p>
          <a:p>
            <a:r>
              <a:rPr lang="en-AU" sz="1400">
                <a:solidFill>
                  <a:schemeClr val="bg2"/>
                </a:solidFill>
                <a:latin typeface="Source Sans 3" panose="020B0303030403020204" pitchFamily="34" charset="0"/>
              </a:rPr>
              <a:t>reimbursement</a:t>
            </a:r>
          </a:p>
          <a:p>
            <a:r>
              <a:rPr lang="en-AU" sz="1400">
                <a:solidFill>
                  <a:schemeClr val="bg2"/>
                </a:solidFill>
                <a:latin typeface="Source Sans 3" panose="020B0303030403020204" pitchFamily="34" charset="0"/>
              </a:rPr>
              <a:t>models</a:t>
            </a:r>
          </a:p>
        </p:txBody>
      </p:sp>
      <p:sp>
        <p:nvSpPr>
          <p:cNvPr id="58" name="TextBox 57">
            <a:extLst>
              <a:ext uri="{FF2B5EF4-FFF2-40B4-BE49-F238E27FC236}">
                <a16:creationId xmlns:a16="http://schemas.microsoft.com/office/drawing/2014/main" id="{73A3653B-BA22-0CCC-E444-AF466C523D74}"/>
              </a:ext>
            </a:extLst>
          </p:cNvPr>
          <p:cNvSpPr txBox="1"/>
          <p:nvPr/>
        </p:nvSpPr>
        <p:spPr>
          <a:xfrm>
            <a:off x="7409587" y="4067412"/>
            <a:ext cx="1319592" cy="738664"/>
          </a:xfrm>
          <a:prstGeom prst="rect">
            <a:avLst/>
          </a:prstGeom>
          <a:noFill/>
        </p:spPr>
        <p:txBody>
          <a:bodyPr wrap="none" rtlCol="0">
            <a:spAutoFit/>
          </a:bodyPr>
          <a:lstStyle/>
          <a:p>
            <a:r>
              <a:rPr lang="en-AU" sz="1400">
                <a:solidFill>
                  <a:schemeClr val="bg2"/>
                </a:solidFill>
                <a:latin typeface="Source Sans 3" panose="020B0303030403020204" pitchFamily="34" charset="0"/>
              </a:rPr>
              <a:t>Poor perceived</a:t>
            </a:r>
          </a:p>
          <a:p>
            <a:r>
              <a:rPr lang="en-AU" sz="1400">
                <a:solidFill>
                  <a:schemeClr val="bg2"/>
                </a:solidFill>
                <a:latin typeface="Source Sans 3" panose="020B0303030403020204" pitchFamily="34" charset="0"/>
              </a:rPr>
              <a:t>‘fit’ within</a:t>
            </a:r>
          </a:p>
          <a:p>
            <a:r>
              <a:rPr lang="en-AU" sz="1400">
                <a:solidFill>
                  <a:schemeClr val="bg2"/>
                </a:solidFill>
                <a:latin typeface="Source Sans 3" panose="020B0303030403020204" pitchFamily="34" charset="0"/>
              </a:rPr>
              <a:t>pathways</a:t>
            </a:r>
          </a:p>
        </p:txBody>
      </p:sp>
      <p:sp>
        <p:nvSpPr>
          <p:cNvPr id="59" name="TextBox 58">
            <a:extLst>
              <a:ext uri="{FF2B5EF4-FFF2-40B4-BE49-F238E27FC236}">
                <a16:creationId xmlns:a16="http://schemas.microsoft.com/office/drawing/2014/main" id="{6F749EEA-E3D5-23EE-756F-5E45F1D1A2D7}"/>
              </a:ext>
            </a:extLst>
          </p:cNvPr>
          <p:cNvSpPr txBox="1"/>
          <p:nvPr/>
        </p:nvSpPr>
        <p:spPr>
          <a:xfrm>
            <a:off x="7159519" y="5419691"/>
            <a:ext cx="1569660" cy="954107"/>
          </a:xfrm>
          <a:prstGeom prst="rect">
            <a:avLst/>
          </a:prstGeom>
          <a:noFill/>
        </p:spPr>
        <p:txBody>
          <a:bodyPr wrap="none" rtlCol="0">
            <a:spAutoFit/>
          </a:bodyPr>
          <a:lstStyle/>
          <a:p>
            <a:r>
              <a:rPr lang="en-AU" sz="1400">
                <a:solidFill>
                  <a:schemeClr val="bg2"/>
                </a:solidFill>
                <a:latin typeface="Source Sans 3" panose="020B0303030403020204" pitchFamily="34" charset="0"/>
              </a:rPr>
              <a:t>Multi-organisation</a:t>
            </a:r>
          </a:p>
          <a:p>
            <a:r>
              <a:rPr lang="en-AU" sz="1400">
                <a:solidFill>
                  <a:schemeClr val="bg2"/>
                </a:solidFill>
                <a:latin typeface="Source Sans 3" panose="020B0303030403020204" pitchFamily="34" charset="0"/>
              </a:rPr>
              <a:t>gatekeeping and</a:t>
            </a:r>
          </a:p>
          <a:p>
            <a:r>
              <a:rPr lang="en-AU" sz="1400">
                <a:solidFill>
                  <a:schemeClr val="bg2"/>
                </a:solidFill>
                <a:latin typeface="Source Sans 3" panose="020B0303030403020204" pitchFamily="34" charset="0"/>
              </a:rPr>
              <a:t>coordination </a:t>
            </a:r>
          </a:p>
          <a:p>
            <a:r>
              <a:rPr lang="en-AU" sz="1400">
                <a:solidFill>
                  <a:schemeClr val="bg2"/>
                </a:solidFill>
                <a:latin typeface="Source Sans 3" panose="020B0303030403020204" pitchFamily="34" charset="0"/>
              </a:rPr>
              <a:t>requirements</a:t>
            </a:r>
          </a:p>
        </p:txBody>
      </p:sp>
      <p:sp>
        <p:nvSpPr>
          <p:cNvPr id="61" name="TextBox 60">
            <a:extLst>
              <a:ext uri="{FF2B5EF4-FFF2-40B4-BE49-F238E27FC236}">
                <a16:creationId xmlns:a16="http://schemas.microsoft.com/office/drawing/2014/main" id="{B9F224C6-DEAA-ACCF-1B77-6A66751615FD}"/>
              </a:ext>
            </a:extLst>
          </p:cNvPr>
          <p:cNvSpPr txBox="1"/>
          <p:nvPr/>
        </p:nvSpPr>
        <p:spPr>
          <a:xfrm>
            <a:off x="8676670" y="4505025"/>
            <a:ext cx="1138453" cy="954107"/>
          </a:xfrm>
          <a:prstGeom prst="rect">
            <a:avLst/>
          </a:prstGeom>
          <a:noFill/>
        </p:spPr>
        <p:txBody>
          <a:bodyPr wrap="none" rtlCol="0">
            <a:spAutoFit/>
          </a:bodyPr>
          <a:lstStyle/>
          <a:p>
            <a:r>
              <a:rPr lang="en-AU" sz="1400">
                <a:solidFill>
                  <a:schemeClr val="bg2"/>
                </a:solidFill>
                <a:latin typeface="Source Sans 3" panose="020B0303030403020204" pitchFamily="34" charset="0"/>
              </a:rPr>
              <a:t>Variable</a:t>
            </a:r>
          </a:p>
          <a:p>
            <a:r>
              <a:rPr lang="en-AU" sz="1400">
                <a:solidFill>
                  <a:schemeClr val="bg2"/>
                </a:solidFill>
                <a:latin typeface="Source Sans 3" panose="020B0303030403020204" pitchFamily="34" charset="0"/>
              </a:rPr>
              <a:t>innovation</a:t>
            </a:r>
          </a:p>
          <a:p>
            <a:r>
              <a:rPr lang="en-AU" sz="1400">
                <a:solidFill>
                  <a:schemeClr val="bg2"/>
                </a:solidFill>
                <a:latin typeface="Source Sans 3" panose="020B0303030403020204" pitchFamily="34" charset="0"/>
              </a:rPr>
              <a:t>capacity and</a:t>
            </a:r>
          </a:p>
          <a:p>
            <a:r>
              <a:rPr lang="en-AU" sz="1400">
                <a:solidFill>
                  <a:schemeClr val="bg2"/>
                </a:solidFill>
                <a:latin typeface="Source Sans 3" panose="020B0303030403020204" pitchFamily="34" charset="0"/>
              </a:rPr>
              <a:t>appetite</a:t>
            </a:r>
          </a:p>
        </p:txBody>
      </p:sp>
      <p:sp>
        <p:nvSpPr>
          <p:cNvPr id="2" name="TextBox 1">
            <a:extLst>
              <a:ext uri="{FF2B5EF4-FFF2-40B4-BE49-F238E27FC236}">
                <a16:creationId xmlns:a16="http://schemas.microsoft.com/office/drawing/2014/main" id="{DF442735-8CCC-4142-BDB3-A23CB7F4BDBA}"/>
              </a:ext>
            </a:extLst>
          </p:cNvPr>
          <p:cNvSpPr txBox="1"/>
          <p:nvPr/>
        </p:nvSpPr>
        <p:spPr>
          <a:xfrm>
            <a:off x="10134599" y="6053101"/>
            <a:ext cx="2057401" cy="369332"/>
          </a:xfrm>
          <a:prstGeom prst="rect">
            <a:avLst/>
          </a:prstGeom>
          <a:noFill/>
        </p:spPr>
        <p:txBody>
          <a:bodyPr wrap="square" rtlCol="0">
            <a:spAutoFit/>
          </a:bodyPr>
          <a:lstStyle/>
          <a:p>
            <a:r>
              <a:rPr lang="en-AU" sz="1800" dirty="0">
                <a:solidFill>
                  <a:schemeClr val="bg1"/>
                </a:solidFill>
                <a:cs typeface="Arial"/>
              </a:rPr>
              <a:t>Huckvale, 2025</a:t>
            </a:r>
            <a:endParaRPr lang="en-AU" sz="1800" dirty="0">
              <a:solidFill>
                <a:schemeClr val="bg1"/>
              </a:solidFill>
            </a:endParaRPr>
          </a:p>
        </p:txBody>
      </p:sp>
    </p:spTree>
    <p:extLst>
      <p:ext uri="{BB962C8B-B14F-4D97-AF65-F5344CB8AC3E}">
        <p14:creationId xmlns:p14="http://schemas.microsoft.com/office/powerpoint/2010/main" val="2059955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4E19D-B8D1-4013-4B42-727DCBB3976F}"/>
              </a:ext>
            </a:extLst>
          </p:cNvPr>
          <p:cNvSpPr>
            <a:spLocks noGrp="1"/>
          </p:cNvSpPr>
          <p:nvPr>
            <p:ph type="title"/>
          </p:nvPr>
        </p:nvSpPr>
        <p:spPr>
          <a:xfrm>
            <a:off x="548250" y="523982"/>
            <a:ext cx="9397134" cy="2054832"/>
          </a:xfrm>
        </p:spPr>
        <p:txBody>
          <a:bodyPr/>
          <a:lstStyle/>
          <a:p>
            <a:r>
              <a:rPr lang="en-AU" dirty="0"/>
              <a:t>Developing a just-in-time-adaptive intervention for problem anger after trauma</a:t>
            </a:r>
          </a:p>
        </p:txBody>
      </p:sp>
      <p:sp>
        <p:nvSpPr>
          <p:cNvPr id="3" name="TextBox 2">
            <a:extLst>
              <a:ext uri="{FF2B5EF4-FFF2-40B4-BE49-F238E27FC236}">
                <a16:creationId xmlns:a16="http://schemas.microsoft.com/office/drawing/2014/main" id="{76A5A492-B5C3-911C-3ED4-6DB454D8D6DF}"/>
              </a:ext>
            </a:extLst>
          </p:cNvPr>
          <p:cNvSpPr txBox="1"/>
          <p:nvPr/>
        </p:nvSpPr>
        <p:spPr>
          <a:xfrm>
            <a:off x="1058238" y="2907587"/>
            <a:ext cx="7870005" cy="3045962"/>
          </a:xfrm>
          <a:prstGeom prst="rect">
            <a:avLst/>
          </a:prstGeom>
          <a:noFill/>
        </p:spPr>
        <p:txBody>
          <a:bodyPr wrap="square" rtlCol="0">
            <a:spAutoFit/>
          </a:bodyPr>
          <a:lstStyle/>
          <a:p>
            <a:pPr marL="457200" indent="-457200">
              <a:buFont typeface="+mj-lt"/>
              <a:buAutoNum type="arabicPeriod"/>
            </a:pPr>
            <a:r>
              <a:rPr lang="en-AU" dirty="0"/>
              <a:t>Had sufficient evidence that anger was </a:t>
            </a:r>
            <a:r>
              <a:rPr lang="en-AU" dirty="0" err="1"/>
              <a:t>underaddressed</a:t>
            </a:r>
            <a:r>
              <a:rPr lang="en-AU" dirty="0"/>
              <a:t> by clinicians and digital mental health apps currently</a:t>
            </a:r>
          </a:p>
          <a:p>
            <a:pPr marL="457200" indent="-457200">
              <a:buFont typeface="+mj-lt"/>
              <a:buAutoNum type="arabicPeriod"/>
            </a:pPr>
            <a:r>
              <a:rPr lang="en-AU" dirty="0"/>
              <a:t>Wanted to address the known engagement problem with digital mental health</a:t>
            </a:r>
          </a:p>
          <a:p>
            <a:pPr marL="457200" indent="-457200">
              <a:buFont typeface="+mj-lt"/>
              <a:buAutoNum type="arabicPeriod"/>
            </a:pPr>
            <a:r>
              <a:rPr lang="en-AU" dirty="0"/>
              <a:t>Incorporated the wearable based on the phenotyping study evidence is was valuable for participants, but excluded the ML algorithm</a:t>
            </a:r>
          </a:p>
          <a:p>
            <a:pPr marL="457200" indent="-457200">
              <a:buFont typeface="+mj-lt"/>
              <a:buAutoNum type="arabicPeriod"/>
            </a:pPr>
            <a:r>
              <a:rPr lang="en-AU" dirty="0"/>
              <a:t>Wanted to evaluate the mechanisms of change</a:t>
            </a:r>
          </a:p>
        </p:txBody>
      </p:sp>
    </p:spTree>
    <p:extLst>
      <p:ext uri="{BB962C8B-B14F-4D97-AF65-F5344CB8AC3E}">
        <p14:creationId xmlns:p14="http://schemas.microsoft.com/office/powerpoint/2010/main" val="96321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each with many colorful huts and a city in the background&#10;&#10;AI-generated content may be incorrect.">
            <a:extLst>
              <a:ext uri="{FF2B5EF4-FFF2-40B4-BE49-F238E27FC236}">
                <a16:creationId xmlns:a16="http://schemas.microsoft.com/office/drawing/2014/main" id="{D37E8706-CC93-9A11-0AD9-323B9522BCDA}"/>
              </a:ext>
            </a:extLst>
          </p:cNvPr>
          <p:cNvPicPr>
            <a:picLocks noChangeAspect="1"/>
          </p:cNvPicPr>
          <p:nvPr/>
        </p:nvPicPr>
        <p:blipFill>
          <a:blip r:embed="rId2"/>
          <a:stretch>
            <a:fillRect/>
          </a:stretch>
        </p:blipFill>
        <p:spPr>
          <a:xfrm>
            <a:off x="1556657" y="1114425"/>
            <a:ext cx="8621486" cy="4849586"/>
          </a:xfrm>
          <a:prstGeom prst="rect">
            <a:avLst/>
          </a:prstGeom>
        </p:spPr>
      </p:pic>
    </p:spTree>
    <p:extLst>
      <p:ext uri="{BB962C8B-B14F-4D97-AF65-F5344CB8AC3E}">
        <p14:creationId xmlns:p14="http://schemas.microsoft.com/office/powerpoint/2010/main" val="756135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942045-BA6B-F171-8E9D-78692620F6BB}"/>
              </a:ext>
            </a:extLst>
          </p:cNvPr>
          <p:cNvSpPr>
            <a:spLocks noGrp="1"/>
          </p:cNvSpPr>
          <p:nvPr>
            <p:ph sz="quarter" idx="14"/>
          </p:nvPr>
        </p:nvSpPr>
        <p:spPr>
          <a:xfrm>
            <a:off x="345601" y="1870255"/>
            <a:ext cx="5663591" cy="4273200"/>
          </a:xfrm>
        </p:spPr>
        <p:txBody>
          <a:bodyPr vert="horz" lIns="0" tIns="0" rIns="0" bIns="0" rtlCol="0" anchor="t">
            <a:noAutofit/>
          </a:bodyPr>
          <a:lstStyle/>
          <a:p>
            <a:pPr marL="342900" indent="-342900">
              <a:buChar char="•"/>
            </a:pPr>
            <a:r>
              <a:rPr lang="en-US" sz="2400" b="0" dirty="0">
                <a:latin typeface="+mj-lt"/>
                <a:ea typeface="+mj-ea"/>
                <a:cs typeface="Arial"/>
              </a:rPr>
              <a:t>Co-designed with adults with lived experience of trauma and problem anger</a:t>
            </a:r>
          </a:p>
          <a:p>
            <a:pPr marL="342900" indent="-342900">
              <a:buChar char="•"/>
            </a:pPr>
            <a:r>
              <a:rPr lang="en-US" sz="2400" b="0" dirty="0">
                <a:latin typeface="+mj-lt"/>
                <a:ea typeface="+mj-ea"/>
                <a:cs typeface="Arial"/>
              </a:rPr>
              <a:t>Content includes </a:t>
            </a:r>
          </a:p>
          <a:p>
            <a:pPr marL="821690" lvl="3" indent="-342900">
              <a:buClr>
                <a:srgbClr val="FFFFFF"/>
              </a:buClr>
              <a:buFont typeface="Arial" pitchFamily="34" charset="0"/>
              <a:buChar char="•"/>
            </a:pPr>
            <a:r>
              <a:rPr lang="en-US" sz="2400" dirty="0">
                <a:latin typeface="+mj-lt"/>
                <a:ea typeface="+mj-ea"/>
                <a:cs typeface="Arial"/>
              </a:rPr>
              <a:t>Psychoeducation</a:t>
            </a:r>
          </a:p>
          <a:p>
            <a:pPr marL="821690" lvl="3" indent="-342900">
              <a:buClr>
                <a:srgbClr val="FFFFFF"/>
              </a:buClr>
              <a:buFont typeface="Arial" pitchFamily="34" charset="0"/>
              <a:buChar char="•"/>
            </a:pPr>
            <a:r>
              <a:rPr lang="en-US" sz="2400" dirty="0">
                <a:latin typeface="+mj-lt"/>
                <a:ea typeface="+mj-ea"/>
                <a:cs typeface="Arial"/>
              </a:rPr>
              <a:t>CBT-based skills that match the level of self-reported anger intensity </a:t>
            </a:r>
          </a:p>
          <a:p>
            <a:pPr marL="1418390" lvl="5" indent="-457200">
              <a:buClr>
                <a:srgbClr val="FFFFFF"/>
              </a:buClr>
              <a:buFont typeface="+mj-lt"/>
              <a:buAutoNum type="arabicPeriod"/>
            </a:pPr>
            <a:r>
              <a:rPr lang="en-US" sz="2400" dirty="0">
                <a:latin typeface="+mj-lt"/>
                <a:ea typeface="+mj-ea"/>
                <a:cs typeface="Arial"/>
              </a:rPr>
              <a:t>no anger</a:t>
            </a:r>
          </a:p>
          <a:p>
            <a:pPr marL="1418390" lvl="5" indent="-457200">
              <a:buClr>
                <a:srgbClr val="FFFFFF"/>
              </a:buClr>
              <a:buFont typeface="+mj-lt"/>
              <a:buAutoNum type="arabicPeriod"/>
            </a:pPr>
            <a:r>
              <a:rPr lang="en-US" sz="2400" dirty="0">
                <a:latin typeface="+mj-lt"/>
                <a:ea typeface="+mj-ea"/>
                <a:cs typeface="Arial"/>
              </a:rPr>
              <a:t>escalating</a:t>
            </a:r>
          </a:p>
          <a:p>
            <a:pPr marL="1418390" lvl="5" indent="-457200">
              <a:buClr>
                <a:srgbClr val="FFFFFF"/>
              </a:buClr>
              <a:buFont typeface="+mj-lt"/>
              <a:buAutoNum type="arabicPeriod"/>
            </a:pPr>
            <a:r>
              <a:rPr lang="en-US" sz="2400" dirty="0">
                <a:latin typeface="+mj-lt"/>
                <a:ea typeface="+mj-ea"/>
                <a:cs typeface="Arial"/>
              </a:rPr>
              <a:t>out of control</a:t>
            </a:r>
          </a:p>
          <a:p>
            <a:pPr marL="1418390" lvl="5" indent="-457200">
              <a:buClr>
                <a:srgbClr val="FFFFFF"/>
              </a:buClr>
              <a:buFont typeface="+mj-lt"/>
              <a:buAutoNum type="arabicPeriod"/>
            </a:pPr>
            <a:r>
              <a:rPr lang="en-US" sz="2400" dirty="0">
                <a:latin typeface="+mj-lt"/>
                <a:ea typeface="+mj-ea"/>
                <a:cs typeface="Arial"/>
              </a:rPr>
              <a:t>after an anger episode</a:t>
            </a:r>
          </a:p>
        </p:txBody>
      </p:sp>
      <p:sp>
        <p:nvSpPr>
          <p:cNvPr id="3" name="Title 2">
            <a:extLst>
              <a:ext uri="{FF2B5EF4-FFF2-40B4-BE49-F238E27FC236}">
                <a16:creationId xmlns:a16="http://schemas.microsoft.com/office/drawing/2014/main" id="{CB2FC627-FFF8-71C6-F34C-358A501F39B0}"/>
              </a:ext>
            </a:extLst>
          </p:cNvPr>
          <p:cNvSpPr>
            <a:spLocks noGrp="1"/>
          </p:cNvSpPr>
          <p:nvPr>
            <p:ph type="title"/>
          </p:nvPr>
        </p:nvSpPr>
        <p:spPr/>
        <p:txBody>
          <a:bodyPr/>
          <a:lstStyle/>
          <a:p>
            <a:r>
              <a:rPr lang="en-US" dirty="0">
                <a:cs typeface="Arial"/>
              </a:rPr>
              <a:t>Our JITAI </a:t>
            </a:r>
            <a:r>
              <a:rPr lang="en-US" i="1" dirty="0">
                <a:cs typeface="Arial"/>
              </a:rPr>
              <a:t>Shift</a:t>
            </a:r>
            <a:endParaRPr lang="en-US" dirty="0"/>
          </a:p>
        </p:txBody>
      </p:sp>
      <p:pic>
        <p:nvPicPr>
          <p:cNvPr id="4" name="Picture 3" descr="A person holding a phone&#10;&#10;AI-generated content may be incorrect.">
            <a:extLst>
              <a:ext uri="{FF2B5EF4-FFF2-40B4-BE49-F238E27FC236}">
                <a16:creationId xmlns:a16="http://schemas.microsoft.com/office/drawing/2014/main" id="{15C1FB8F-CC53-868E-344B-D886C4CCBBD5}"/>
              </a:ext>
            </a:extLst>
          </p:cNvPr>
          <p:cNvPicPr>
            <a:picLocks noChangeAspect="1"/>
          </p:cNvPicPr>
          <p:nvPr/>
        </p:nvPicPr>
        <p:blipFill>
          <a:blip r:embed="rId3"/>
          <a:stretch>
            <a:fillRect/>
          </a:stretch>
        </p:blipFill>
        <p:spPr>
          <a:xfrm>
            <a:off x="7634378" y="2516039"/>
            <a:ext cx="4068792" cy="3048000"/>
          </a:xfrm>
          <a:prstGeom prst="rect">
            <a:avLst/>
          </a:prstGeom>
        </p:spPr>
      </p:pic>
      <p:sp>
        <p:nvSpPr>
          <p:cNvPr id="5" name="TextBox 4">
            <a:extLst>
              <a:ext uri="{FF2B5EF4-FFF2-40B4-BE49-F238E27FC236}">
                <a16:creationId xmlns:a16="http://schemas.microsoft.com/office/drawing/2014/main" id="{0E2B1A94-A19A-DE6A-C9E4-0712D04B3BDD}"/>
              </a:ext>
            </a:extLst>
          </p:cNvPr>
          <p:cNvSpPr txBox="1"/>
          <p:nvPr/>
        </p:nvSpPr>
        <p:spPr>
          <a:xfrm>
            <a:off x="9740688" y="5869669"/>
            <a:ext cx="2057401" cy="369332"/>
          </a:xfrm>
          <a:prstGeom prst="rect">
            <a:avLst/>
          </a:prstGeom>
          <a:noFill/>
        </p:spPr>
        <p:txBody>
          <a:bodyPr wrap="square" rtlCol="0">
            <a:spAutoFit/>
          </a:bodyPr>
          <a:lstStyle/>
          <a:p>
            <a:r>
              <a:rPr lang="en-AU" sz="1800" dirty="0">
                <a:solidFill>
                  <a:schemeClr val="bg1"/>
                </a:solidFill>
                <a:cs typeface="Arial"/>
              </a:rPr>
              <a:t>Metcalf et al., 2025</a:t>
            </a:r>
            <a:endParaRPr lang="en-AU" sz="1800" dirty="0">
              <a:solidFill>
                <a:schemeClr val="bg1"/>
              </a:solidFill>
            </a:endParaRPr>
          </a:p>
        </p:txBody>
      </p:sp>
    </p:spTree>
    <p:extLst>
      <p:ext uri="{BB962C8B-B14F-4D97-AF65-F5344CB8AC3E}">
        <p14:creationId xmlns:p14="http://schemas.microsoft.com/office/powerpoint/2010/main" val="2775225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09E9C-F062-E2A6-D06D-A71EE5527605}"/>
            </a:ext>
          </a:extLst>
        </p:cNvPr>
        <p:cNvGrpSpPr/>
        <p:nvPr/>
      </p:nvGrpSpPr>
      <p:grpSpPr>
        <a:xfrm>
          <a:off x="0" y="0"/>
          <a:ext cx="0" cy="0"/>
          <a:chOff x="0" y="0"/>
          <a:chExt cx="0" cy="0"/>
        </a:xfrm>
      </p:grpSpPr>
      <p:pic>
        <p:nvPicPr>
          <p:cNvPr id="5" name="Content Placeholder 5" descr="A screenshot of a mobile app&#10;&#10;Description automatically generated">
            <a:extLst>
              <a:ext uri="{FF2B5EF4-FFF2-40B4-BE49-F238E27FC236}">
                <a16:creationId xmlns:a16="http://schemas.microsoft.com/office/drawing/2014/main" id="{70F78973-7BEA-8F3B-DED6-EB64325C693E}"/>
              </a:ext>
            </a:extLst>
          </p:cNvPr>
          <p:cNvPicPr>
            <a:picLocks noChangeAspect="1"/>
          </p:cNvPicPr>
          <p:nvPr/>
        </p:nvPicPr>
        <p:blipFill>
          <a:blip r:embed="rId2"/>
          <a:stretch>
            <a:fillRect/>
          </a:stretch>
        </p:blipFill>
        <p:spPr>
          <a:xfrm>
            <a:off x="86714" y="1861456"/>
            <a:ext cx="12018572" cy="3403082"/>
          </a:xfrm>
          <a:prstGeom prst="rect">
            <a:avLst/>
          </a:prstGeom>
        </p:spPr>
      </p:pic>
    </p:spTree>
    <p:extLst>
      <p:ext uri="{BB962C8B-B14F-4D97-AF65-F5344CB8AC3E}">
        <p14:creationId xmlns:p14="http://schemas.microsoft.com/office/powerpoint/2010/main" val="4237445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cell phone with a white screen&#10;&#10;Description automatically generated">
            <a:extLst>
              <a:ext uri="{FF2B5EF4-FFF2-40B4-BE49-F238E27FC236}">
                <a16:creationId xmlns:a16="http://schemas.microsoft.com/office/drawing/2014/main" id="{07F4AA3E-7B67-22BC-27CF-BF9DD9F6536E}"/>
              </a:ext>
            </a:extLst>
          </p:cNvPr>
          <p:cNvPicPr>
            <a:picLocks noChangeAspect="1"/>
          </p:cNvPicPr>
          <p:nvPr/>
        </p:nvPicPr>
        <p:blipFill rotWithShape="1">
          <a:blip r:embed="rId2"/>
          <a:srcRect t="1855" r="813" b="413"/>
          <a:stretch/>
        </p:blipFill>
        <p:spPr>
          <a:xfrm>
            <a:off x="4942226" y="1351090"/>
            <a:ext cx="2222252" cy="4302873"/>
          </a:xfrm>
          <a:prstGeom prst="rect">
            <a:avLst/>
          </a:prstGeom>
        </p:spPr>
      </p:pic>
      <p:pic>
        <p:nvPicPr>
          <p:cNvPr id="3" name="Content Placeholder 4" descr="A screenshot of a phone&#10;&#10;Description automatically generated">
            <a:extLst>
              <a:ext uri="{FF2B5EF4-FFF2-40B4-BE49-F238E27FC236}">
                <a16:creationId xmlns:a16="http://schemas.microsoft.com/office/drawing/2014/main" id="{552E8222-656E-E905-54D5-1A4960437C10}"/>
              </a:ext>
            </a:extLst>
          </p:cNvPr>
          <p:cNvPicPr>
            <a:picLocks noChangeAspect="1"/>
          </p:cNvPicPr>
          <p:nvPr/>
        </p:nvPicPr>
        <p:blipFill>
          <a:blip r:embed="rId3"/>
          <a:stretch>
            <a:fillRect/>
          </a:stretch>
        </p:blipFill>
        <p:spPr>
          <a:xfrm>
            <a:off x="5209325" y="1910452"/>
            <a:ext cx="1770456" cy="3171703"/>
          </a:xfrm>
          <a:prstGeom prst="rect">
            <a:avLst/>
          </a:prstGeom>
        </p:spPr>
      </p:pic>
      <p:grpSp>
        <p:nvGrpSpPr>
          <p:cNvPr id="4" name="Group 3">
            <a:extLst>
              <a:ext uri="{FF2B5EF4-FFF2-40B4-BE49-F238E27FC236}">
                <a16:creationId xmlns:a16="http://schemas.microsoft.com/office/drawing/2014/main" id="{70D8BE69-EE00-AEB5-95AF-19CD1CFDB527}"/>
              </a:ext>
            </a:extLst>
          </p:cNvPr>
          <p:cNvGrpSpPr/>
          <p:nvPr/>
        </p:nvGrpSpPr>
        <p:grpSpPr>
          <a:xfrm>
            <a:off x="7723585" y="1346292"/>
            <a:ext cx="2282636" cy="4304598"/>
            <a:chOff x="6573696" y="1385490"/>
            <a:chExt cx="1747799" cy="3388473"/>
          </a:xfrm>
        </p:grpSpPr>
        <p:pic>
          <p:nvPicPr>
            <p:cNvPr id="5" name="Picture 4" descr="A black cell phone with a white screen&#10;&#10;Description automatically generated">
              <a:extLst>
                <a:ext uri="{FF2B5EF4-FFF2-40B4-BE49-F238E27FC236}">
                  <a16:creationId xmlns:a16="http://schemas.microsoft.com/office/drawing/2014/main" id="{D27264C8-6702-284B-E3E9-DD351717D93B}"/>
                </a:ext>
              </a:extLst>
            </p:cNvPr>
            <p:cNvPicPr>
              <a:picLocks noChangeAspect="1"/>
            </p:cNvPicPr>
            <p:nvPr/>
          </p:nvPicPr>
          <p:blipFill rotWithShape="1">
            <a:blip r:embed="rId2"/>
            <a:srcRect t="1855" r="813" b="413"/>
            <a:stretch/>
          </p:blipFill>
          <p:spPr>
            <a:xfrm>
              <a:off x="6573696" y="1385490"/>
              <a:ext cx="1747799" cy="3388473"/>
            </a:xfrm>
            <a:prstGeom prst="rect">
              <a:avLst/>
            </a:prstGeom>
          </p:spPr>
        </p:pic>
        <p:pic>
          <p:nvPicPr>
            <p:cNvPr id="6" name="Picture 5" descr="A screenshot of a calendar&#10;&#10;Description automatically generated">
              <a:extLst>
                <a:ext uri="{FF2B5EF4-FFF2-40B4-BE49-F238E27FC236}">
                  <a16:creationId xmlns:a16="http://schemas.microsoft.com/office/drawing/2014/main" id="{3800EBC5-6D28-B473-31A8-18ED8DE372B6}"/>
                </a:ext>
              </a:extLst>
            </p:cNvPr>
            <p:cNvPicPr>
              <a:picLocks noChangeAspect="1"/>
            </p:cNvPicPr>
            <p:nvPr/>
          </p:nvPicPr>
          <p:blipFill>
            <a:blip r:embed="rId4"/>
            <a:stretch>
              <a:fillRect/>
            </a:stretch>
          </p:blipFill>
          <p:spPr>
            <a:xfrm>
              <a:off x="6766789" y="1815904"/>
              <a:ext cx="1362918" cy="2430380"/>
            </a:xfrm>
            <a:prstGeom prst="rect">
              <a:avLst/>
            </a:prstGeom>
          </p:spPr>
        </p:pic>
      </p:grpSp>
      <p:grpSp>
        <p:nvGrpSpPr>
          <p:cNvPr id="7" name="Group 6">
            <a:extLst>
              <a:ext uri="{FF2B5EF4-FFF2-40B4-BE49-F238E27FC236}">
                <a16:creationId xmlns:a16="http://schemas.microsoft.com/office/drawing/2014/main" id="{DE34359C-1766-B6DB-16F8-51E354630615}"/>
              </a:ext>
            </a:extLst>
          </p:cNvPr>
          <p:cNvGrpSpPr/>
          <p:nvPr/>
        </p:nvGrpSpPr>
        <p:grpSpPr>
          <a:xfrm>
            <a:off x="2084908" y="1360579"/>
            <a:ext cx="2282636" cy="4302873"/>
            <a:chOff x="1045503" y="1410820"/>
            <a:chExt cx="1747799" cy="3388473"/>
          </a:xfrm>
        </p:grpSpPr>
        <p:pic>
          <p:nvPicPr>
            <p:cNvPr id="8" name="Picture 7" descr="A black cell phone with a white screen&#10;&#10;Description automatically generated">
              <a:extLst>
                <a:ext uri="{FF2B5EF4-FFF2-40B4-BE49-F238E27FC236}">
                  <a16:creationId xmlns:a16="http://schemas.microsoft.com/office/drawing/2014/main" id="{1F61AEDC-F5E0-D1A6-AB66-2E15255899A8}"/>
                </a:ext>
              </a:extLst>
            </p:cNvPr>
            <p:cNvPicPr>
              <a:picLocks noChangeAspect="1"/>
            </p:cNvPicPr>
            <p:nvPr/>
          </p:nvPicPr>
          <p:blipFill rotWithShape="1">
            <a:blip r:embed="rId2"/>
            <a:srcRect t="1855" r="813" b="413"/>
            <a:stretch/>
          </p:blipFill>
          <p:spPr>
            <a:xfrm>
              <a:off x="1045503" y="1410820"/>
              <a:ext cx="1747799" cy="3388473"/>
            </a:xfrm>
            <a:prstGeom prst="rect">
              <a:avLst/>
            </a:prstGeom>
          </p:spPr>
        </p:pic>
        <p:pic>
          <p:nvPicPr>
            <p:cNvPr id="9" name="Picture 8" descr="A screenshot of a screenshot of a crash test&#10;&#10;Description automatically generated">
              <a:extLst>
                <a:ext uri="{FF2B5EF4-FFF2-40B4-BE49-F238E27FC236}">
                  <a16:creationId xmlns:a16="http://schemas.microsoft.com/office/drawing/2014/main" id="{C4D2239A-F938-B0BD-5EF6-0ED2732173FA}"/>
                </a:ext>
              </a:extLst>
            </p:cNvPr>
            <p:cNvPicPr>
              <a:picLocks noChangeAspect="1"/>
            </p:cNvPicPr>
            <p:nvPr/>
          </p:nvPicPr>
          <p:blipFill rotWithShape="1">
            <a:blip r:embed="rId5"/>
            <a:srcRect l="2919" t="350" r="5780" b="-2098"/>
            <a:stretch/>
          </p:blipFill>
          <p:spPr>
            <a:xfrm>
              <a:off x="1245909" y="1863856"/>
              <a:ext cx="1343018" cy="2474125"/>
            </a:xfrm>
            <a:prstGeom prst="rect">
              <a:avLst/>
            </a:prstGeom>
          </p:spPr>
        </p:pic>
      </p:grpSp>
    </p:spTree>
    <p:extLst>
      <p:ext uri="{BB962C8B-B14F-4D97-AF65-F5344CB8AC3E}">
        <p14:creationId xmlns:p14="http://schemas.microsoft.com/office/powerpoint/2010/main" val="241696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A50BF-4872-3067-4122-ED9C82AA5A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C9AABB-91BD-C6EC-09F9-04B70FE7557A}"/>
              </a:ext>
            </a:extLst>
          </p:cNvPr>
          <p:cNvSpPr>
            <a:spLocks noGrp="1"/>
          </p:cNvSpPr>
          <p:nvPr>
            <p:ph type="title"/>
          </p:nvPr>
        </p:nvSpPr>
        <p:spPr/>
        <p:txBody>
          <a:bodyPr/>
          <a:lstStyle/>
          <a:p>
            <a:r>
              <a:rPr lang="en-AU" dirty="0"/>
              <a:t>Micro randomised trial</a:t>
            </a:r>
          </a:p>
        </p:txBody>
      </p:sp>
      <p:pic>
        <p:nvPicPr>
          <p:cNvPr id="4" name="Picture 3" descr="A close-up of a sign&#10;&#10;Description automatically generated">
            <a:extLst>
              <a:ext uri="{FF2B5EF4-FFF2-40B4-BE49-F238E27FC236}">
                <a16:creationId xmlns:a16="http://schemas.microsoft.com/office/drawing/2014/main" id="{AF563FC4-01A6-A48D-EEA4-798A799BC39C}"/>
              </a:ext>
            </a:extLst>
          </p:cNvPr>
          <p:cNvPicPr>
            <a:picLocks noChangeAspect="1"/>
          </p:cNvPicPr>
          <p:nvPr/>
        </p:nvPicPr>
        <p:blipFill>
          <a:blip r:embed="rId2"/>
          <a:stretch>
            <a:fillRect/>
          </a:stretch>
        </p:blipFill>
        <p:spPr>
          <a:xfrm>
            <a:off x="483649" y="2414540"/>
            <a:ext cx="11224702" cy="2973904"/>
          </a:xfrm>
          <a:prstGeom prst="rect">
            <a:avLst/>
          </a:prstGeom>
        </p:spPr>
      </p:pic>
    </p:spTree>
    <p:extLst>
      <p:ext uri="{BB962C8B-B14F-4D97-AF65-F5344CB8AC3E}">
        <p14:creationId xmlns:p14="http://schemas.microsoft.com/office/powerpoint/2010/main" val="2263892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4C4509-4292-5889-CC0C-84029C995612}"/>
              </a:ext>
            </a:extLst>
          </p:cNvPr>
          <p:cNvSpPr>
            <a:spLocks noGrp="1"/>
          </p:cNvSpPr>
          <p:nvPr>
            <p:ph sz="quarter" idx="14"/>
          </p:nvPr>
        </p:nvSpPr>
        <p:spPr>
          <a:xfrm>
            <a:off x="345601" y="1870255"/>
            <a:ext cx="11500798" cy="526700"/>
          </a:xfrm>
        </p:spPr>
        <p:txBody>
          <a:bodyPr vert="horz" lIns="0" tIns="0" rIns="0" bIns="0" rtlCol="0" anchor="t">
            <a:noAutofit/>
          </a:bodyPr>
          <a:lstStyle/>
          <a:p>
            <a:pPr algn="ctr"/>
            <a:r>
              <a:rPr lang="en-US" b="0" dirty="0">
                <a:cs typeface="Arial"/>
              </a:rPr>
              <a:t>Recruited 66 adults with problem anger and trauma exposure from November 2024 - April 2025</a:t>
            </a:r>
            <a:endParaRPr lang="en-US" b="0" dirty="0"/>
          </a:p>
          <a:p>
            <a:pPr marL="342900" indent="-342900">
              <a:buChar char="•"/>
            </a:pPr>
            <a:endParaRPr lang="en-US" dirty="0"/>
          </a:p>
          <a:p>
            <a:pPr marL="342900" indent="-342900">
              <a:buChar char="•"/>
            </a:pPr>
            <a:endParaRPr lang="en-US" dirty="0"/>
          </a:p>
        </p:txBody>
      </p:sp>
      <p:sp>
        <p:nvSpPr>
          <p:cNvPr id="3" name="Title 2">
            <a:extLst>
              <a:ext uri="{FF2B5EF4-FFF2-40B4-BE49-F238E27FC236}">
                <a16:creationId xmlns:a16="http://schemas.microsoft.com/office/drawing/2014/main" id="{B4A24C2E-D8CE-120C-602C-5040CB1818FF}"/>
              </a:ext>
            </a:extLst>
          </p:cNvPr>
          <p:cNvSpPr>
            <a:spLocks noGrp="1"/>
          </p:cNvSpPr>
          <p:nvPr>
            <p:ph type="title"/>
          </p:nvPr>
        </p:nvSpPr>
        <p:spPr/>
        <p:txBody>
          <a:bodyPr/>
          <a:lstStyle/>
          <a:p>
            <a:r>
              <a:rPr lang="en-US" dirty="0">
                <a:cs typeface="Arial"/>
              </a:rPr>
              <a:t>Shift’s micro-</a:t>
            </a:r>
            <a:r>
              <a:rPr lang="en-US" dirty="0" err="1">
                <a:cs typeface="Arial"/>
              </a:rPr>
              <a:t>randomised</a:t>
            </a:r>
            <a:r>
              <a:rPr lang="en-US" dirty="0">
                <a:cs typeface="Arial"/>
              </a:rPr>
              <a:t> trial</a:t>
            </a:r>
            <a:endParaRPr lang="en-US" dirty="0"/>
          </a:p>
        </p:txBody>
      </p:sp>
      <p:pic>
        <p:nvPicPr>
          <p:cNvPr id="5" name="Picture 4" descr="A diagram of a flowchart&#10;&#10;AI-generated content may be incorrect.">
            <a:extLst>
              <a:ext uri="{FF2B5EF4-FFF2-40B4-BE49-F238E27FC236}">
                <a16:creationId xmlns:a16="http://schemas.microsoft.com/office/drawing/2014/main" id="{E241C5B7-7956-6E3E-C1D3-80628F92DD89}"/>
              </a:ext>
            </a:extLst>
          </p:cNvPr>
          <p:cNvPicPr>
            <a:picLocks noChangeAspect="1"/>
          </p:cNvPicPr>
          <p:nvPr/>
        </p:nvPicPr>
        <p:blipFill>
          <a:blip r:embed="rId2"/>
          <a:srcRect l="8765" t="10969" b="7513"/>
          <a:stretch>
            <a:fillRect/>
          </a:stretch>
        </p:blipFill>
        <p:spPr>
          <a:xfrm>
            <a:off x="1058238" y="2635964"/>
            <a:ext cx="10260747" cy="3429508"/>
          </a:xfrm>
          <a:prstGeom prst="rect">
            <a:avLst/>
          </a:prstGeom>
        </p:spPr>
      </p:pic>
    </p:spTree>
    <p:extLst>
      <p:ext uri="{BB962C8B-B14F-4D97-AF65-F5344CB8AC3E}">
        <p14:creationId xmlns:p14="http://schemas.microsoft.com/office/powerpoint/2010/main" val="4103039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1ADF02-7578-FE18-FB32-A9F9C3F4474E}"/>
              </a:ext>
            </a:extLst>
          </p:cNvPr>
          <p:cNvSpPr>
            <a:spLocks noGrp="1"/>
          </p:cNvSpPr>
          <p:nvPr>
            <p:ph sz="quarter" idx="14"/>
          </p:nvPr>
        </p:nvSpPr>
        <p:spPr/>
        <p:txBody>
          <a:bodyPr vert="horz" lIns="0" tIns="0" rIns="0" bIns="0" rtlCol="0" anchor="t">
            <a:noAutofit/>
          </a:bodyPr>
          <a:lstStyle/>
          <a:p>
            <a:pPr marL="457200" indent="-457200">
              <a:lnSpc>
                <a:spcPct val="100000"/>
              </a:lnSpc>
              <a:buChar char="•"/>
            </a:pPr>
            <a:r>
              <a:rPr lang="en-US" sz="2800" b="0" dirty="0">
                <a:latin typeface="Calibri"/>
                <a:ea typeface="Calibri"/>
                <a:cs typeface="Calibri"/>
              </a:rPr>
              <a:t>156 individuals completed screening</a:t>
            </a:r>
            <a:endParaRPr lang="en-US" sz="2800" dirty="0">
              <a:latin typeface="Source Sans 3"/>
              <a:ea typeface="Calibri"/>
            </a:endParaRPr>
          </a:p>
          <a:p>
            <a:pPr marL="457200" indent="-457200">
              <a:lnSpc>
                <a:spcPct val="100000"/>
              </a:lnSpc>
              <a:buChar char="•"/>
            </a:pPr>
            <a:r>
              <a:rPr lang="en-US" sz="2800" b="0" dirty="0">
                <a:latin typeface="Calibri"/>
                <a:ea typeface="Calibri"/>
                <a:cs typeface="Calibri"/>
              </a:rPr>
              <a:t>113 trauma-exposed adults with problem anger (Dimensions of Anger Reactions-5 [DAR-5]; ≥12) screened eligible</a:t>
            </a:r>
            <a:endParaRPr lang="en-US" sz="2800" dirty="0">
              <a:latin typeface="Source Sans 3"/>
              <a:ea typeface="Calibri"/>
            </a:endParaRPr>
          </a:p>
          <a:p>
            <a:pPr marL="457200" indent="-457200">
              <a:lnSpc>
                <a:spcPct val="100000"/>
              </a:lnSpc>
              <a:buChar char="•"/>
            </a:pPr>
            <a:r>
              <a:rPr lang="en-US" sz="2800" b="0" dirty="0">
                <a:latin typeface="Calibri"/>
                <a:ea typeface="Calibri"/>
                <a:cs typeface="Calibri"/>
              </a:rPr>
              <a:t>66 enrolled to participate (Mage= 38.2; 80% women, 17% men, 3% non-binary; 32% non-white; 20% living in rural and regional areas; 68% probable posttraumatic stress disorder)</a:t>
            </a:r>
          </a:p>
          <a:p>
            <a:pPr marL="457200" indent="-457200">
              <a:lnSpc>
                <a:spcPct val="100000"/>
              </a:lnSpc>
              <a:buChar char="•"/>
            </a:pPr>
            <a:r>
              <a:rPr lang="en-US" sz="2800" b="0" dirty="0">
                <a:latin typeface="Calibri"/>
                <a:ea typeface="Calibri"/>
                <a:cs typeface="Calibri"/>
              </a:rPr>
              <a:t>Pre and post MRT, DAR-5 scores dropped 16.5 to 11.07 (95% CI [4.70, 6.79]), t(62) = 11.08,</a:t>
            </a:r>
            <a:r>
              <a:rPr lang="en-US" sz="2800" b="0" i="1" dirty="0">
                <a:latin typeface="Calibri"/>
                <a:ea typeface="Calibri"/>
                <a:cs typeface="Calibri"/>
              </a:rPr>
              <a:t> p </a:t>
            </a:r>
            <a:r>
              <a:rPr lang="en-US" sz="2800" b="0" dirty="0">
                <a:latin typeface="Calibri"/>
                <a:ea typeface="Calibri"/>
                <a:cs typeface="Calibri"/>
              </a:rPr>
              <a:t>&lt; .001, </a:t>
            </a:r>
            <a:r>
              <a:rPr lang="en-US" sz="2800" b="0" i="1" dirty="0" err="1">
                <a:latin typeface="Calibri"/>
                <a:ea typeface="Calibri"/>
                <a:cs typeface="Calibri"/>
              </a:rPr>
              <a:t>d</a:t>
            </a:r>
            <a:r>
              <a:rPr lang="en-US" sz="2800" b="0" baseline="-25000" dirty="0" err="1">
                <a:latin typeface="Calibri"/>
                <a:ea typeface="Calibri"/>
                <a:cs typeface="Calibri"/>
              </a:rPr>
              <a:t>rm</a:t>
            </a:r>
            <a:r>
              <a:rPr lang="en-US" sz="2800" b="0" dirty="0">
                <a:latin typeface="Calibri"/>
                <a:ea typeface="Calibri"/>
                <a:cs typeface="Calibri"/>
              </a:rPr>
              <a:t>= 1.62</a:t>
            </a:r>
          </a:p>
        </p:txBody>
      </p:sp>
      <p:sp>
        <p:nvSpPr>
          <p:cNvPr id="3" name="Title 2">
            <a:extLst>
              <a:ext uri="{FF2B5EF4-FFF2-40B4-BE49-F238E27FC236}">
                <a16:creationId xmlns:a16="http://schemas.microsoft.com/office/drawing/2014/main" id="{4D861C84-EF2D-C809-D4CA-224DDBFB8365}"/>
              </a:ext>
            </a:extLst>
          </p:cNvPr>
          <p:cNvSpPr>
            <a:spLocks noGrp="1"/>
          </p:cNvSpPr>
          <p:nvPr>
            <p:ph type="title"/>
          </p:nvPr>
        </p:nvSpPr>
        <p:spPr/>
        <p:txBody>
          <a:bodyPr/>
          <a:lstStyle/>
          <a:p>
            <a:r>
              <a:rPr lang="en-US" dirty="0"/>
              <a:t>Results</a:t>
            </a:r>
          </a:p>
        </p:txBody>
      </p:sp>
      <p:sp>
        <p:nvSpPr>
          <p:cNvPr id="4" name="TextBox 3">
            <a:extLst>
              <a:ext uri="{FF2B5EF4-FFF2-40B4-BE49-F238E27FC236}">
                <a16:creationId xmlns:a16="http://schemas.microsoft.com/office/drawing/2014/main" id="{A6810A63-E84A-79AF-86CF-6BCB2B2B6E09}"/>
              </a:ext>
            </a:extLst>
          </p:cNvPr>
          <p:cNvSpPr txBox="1"/>
          <p:nvPr/>
        </p:nvSpPr>
        <p:spPr>
          <a:xfrm>
            <a:off x="9452226" y="5869669"/>
            <a:ext cx="2345864" cy="369332"/>
          </a:xfrm>
          <a:prstGeom prst="rect">
            <a:avLst/>
          </a:prstGeom>
          <a:noFill/>
        </p:spPr>
        <p:txBody>
          <a:bodyPr wrap="square" rtlCol="0">
            <a:spAutoFit/>
          </a:bodyPr>
          <a:lstStyle/>
          <a:p>
            <a:r>
              <a:rPr lang="en-AU" sz="1800" dirty="0">
                <a:solidFill>
                  <a:schemeClr val="bg1"/>
                </a:solidFill>
                <a:cs typeface="Arial"/>
              </a:rPr>
              <a:t>Tianchen et al., 2025</a:t>
            </a:r>
            <a:endParaRPr lang="en-AU" sz="1800" dirty="0">
              <a:solidFill>
                <a:schemeClr val="bg1"/>
              </a:solidFill>
            </a:endParaRPr>
          </a:p>
        </p:txBody>
      </p:sp>
    </p:spTree>
    <p:extLst>
      <p:ext uri="{BB962C8B-B14F-4D97-AF65-F5344CB8AC3E}">
        <p14:creationId xmlns:p14="http://schemas.microsoft.com/office/powerpoint/2010/main" val="672745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039F21-2576-666A-EA1B-819B04B44CEF}"/>
              </a:ext>
            </a:extLst>
          </p:cNvPr>
          <p:cNvSpPr>
            <a:spLocks noGrp="1"/>
          </p:cNvSpPr>
          <p:nvPr>
            <p:ph sz="quarter" idx="14"/>
          </p:nvPr>
        </p:nvSpPr>
        <p:spPr>
          <a:xfrm>
            <a:off x="345601" y="1633591"/>
            <a:ext cx="4616817" cy="4509863"/>
          </a:xfrm>
        </p:spPr>
        <p:txBody>
          <a:bodyPr/>
          <a:lstStyle/>
          <a:p>
            <a:pPr marL="342900" indent="-342900">
              <a:buClr>
                <a:srgbClr val="FFFFFF"/>
              </a:buClr>
              <a:buFont typeface="Arial" panose="020B0604020202020204" pitchFamily="34" charset="0"/>
              <a:buChar char="•"/>
            </a:pPr>
            <a:r>
              <a:rPr lang="en-US" sz="2000" b="0" dirty="0"/>
              <a:t>4,022 decision points from 65 participants (mean 61.9 decision points per participant, SD= 28.6)</a:t>
            </a:r>
          </a:p>
          <a:p>
            <a:pPr marL="342900" indent="-342900">
              <a:buClr>
                <a:srgbClr val="FFFFFF"/>
              </a:buClr>
              <a:buFont typeface="Arial" panose="020B0604020202020204" pitchFamily="34" charset="0"/>
              <a:buChar char="•"/>
            </a:pPr>
            <a:r>
              <a:rPr lang="en-US" sz="2000" b="0" dirty="0"/>
              <a:t>Treatment assignment was balanced, with 51.1% (n= 2,054) randomized to treatment and 48.9% (n= 1,968) to no treatment</a:t>
            </a:r>
          </a:p>
          <a:p>
            <a:pPr marL="342900" indent="-342900">
              <a:buClr>
                <a:srgbClr val="FFFFFF"/>
              </a:buClr>
              <a:buFont typeface="Arial" panose="020B0604020202020204" pitchFamily="34" charset="0"/>
              <a:buChar char="•"/>
            </a:pPr>
            <a:r>
              <a:rPr lang="en-US" sz="2000" b="0" dirty="0"/>
              <a:t>Delivering an intervention (psychoeducation or progressive muscle relaxation) worsened anger (0.15 increase on a 1-10 scale)</a:t>
            </a:r>
          </a:p>
          <a:p>
            <a:pPr marL="342900" indent="-342900">
              <a:buClr>
                <a:srgbClr val="FFFFFF"/>
              </a:buClr>
              <a:buFont typeface="Arial" panose="020B0604020202020204" pitchFamily="34" charset="0"/>
              <a:buChar char="•"/>
            </a:pPr>
            <a:r>
              <a:rPr lang="en-US" sz="2000" b="0" dirty="0"/>
              <a:t>Trending significant effect for delivering a CBT skill when anger is escalating</a:t>
            </a:r>
          </a:p>
          <a:p>
            <a:pPr marL="342900" indent="-342900">
              <a:buClr>
                <a:srgbClr val="FFFFFF"/>
              </a:buClr>
              <a:buFont typeface="Arial" panose="020B0604020202020204" pitchFamily="34" charset="0"/>
              <a:buChar char="•"/>
            </a:pPr>
            <a:endParaRPr lang="en-AU" b="0" dirty="0"/>
          </a:p>
        </p:txBody>
      </p:sp>
      <p:sp>
        <p:nvSpPr>
          <p:cNvPr id="3" name="Title 2">
            <a:extLst>
              <a:ext uri="{FF2B5EF4-FFF2-40B4-BE49-F238E27FC236}">
                <a16:creationId xmlns:a16="http://schemas.microsoft.com/office/drawing/2014/main" id="{E082DD4C-68E9-160F-8C4F-5DD741005F2A}"/>
              </a:ext>
            </a:extLst>
          </p:cNvPr>
          <p:cNvSpPr>
            <a:spLocks noGrp="1"/>
          </p:cNvSpPr>
          <p:nvPr>
            <p:ph type="title"/>
          </p:nvPr>
        </p:nvSpPr>
        <p:spPr/>
        <p:txBody>
          <a:bodyPr/>
          <a:lstStyle/>
          <a:p>
            <a:r>
              <a:rPr lang="en-AU" dirty="0"/>
              <a:t>MRT results</a:t>
            </a:r>
          </a:p>
        </p:txBody>
      </p:sp>
      <p:pic>
        <p:nvPicPr>
          <p:cNvPr id="7" name="Picture 6" descr="A graph of a treatment effect&#10;&#10;AI-generated content may be incorrect.">
            <a:extLst>
              <a:ext uri="{FF2B5EF4-FFF2-40B4-BE49-F238E27FC236}">
                <a16:creationId xmlns:a16="http://schemas.microsoft.com/office/drawing/2014/main" id="{510C25FF-18A9-A42A-F16D-CEB6CAC0C7C1}"/>
              </a:ext>
            </a:extLst>
          </p:cNvPr>
          <p:cNvPicPr>
            <a:picLocks noChangeAspect="1"/>
          </p:cNvPicPr>
          <p:nvPr/>
        </p:nvPicPr>
        <p:blipFill>
          <a:blip r:embed="rId3"/>
          <a:stretch>
            <a:fillRect/>
          </a:stretch>
        </p:blipFill>
        <p:spPr>
          <a:xfrm>
            <a:off x="5193202" y="1840109"/>
            <a:ext cx="6828042" cy="4096825"/>
          </a:xfrm>
          <a:prstGeom prst="rect">
            <a:avLst/>
          </a:prstGeom>
        </p:spPr>
      </p:pic>
    </p:spTree>
    <p:extLst>
      <p:ext uri="{BB962C8B-B14F-4D97-AF65-F5344CB8AC3E}">
        <p14:creationId xmlns:p14="http://schemas.microsoft.com/office/powerpoint/2010/main" val="864726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B0D83E-B700-A962-5C76-BE5E343461FF}"/>
              </a:ext>
            </a:extLst>
          </p:cNvPr>
          <p:cNvSpPr>
            <a:spLocks noGrp="1"/>
          </p:cNvSpPr>
          <p:nvPr>
            <p:ph sz="quarter" idx="14"/>
          </p:nvPr>
        </p:nvSpPr>
        <p:spPr/>
        <p:txBody>
          <a:bodyPr/>
          <a:lstStyle/>
          <a:p>
            <a:pPr marL="342900" indent="-342900">
              <a:lnSpc>
                <a:spcPct val="100000"/>
              </a:lnSpc>
              <a:buFont typeface="Arial" panose="020B0604020202020204" pitchFamily="34" charset="0"/>
              <a:buChar char="•"/>
            </a:pPr>
            <a:r>
              <a:rPr lang="en-AU" sz="2400" b="0" dirty="0"/>
              <a:t>JITAIs may particularly useful for </a:t>
            </a:r>
            <a:r>
              <a:rPr lang="en-AU" sz="2400" b="0" dirty="0" err="1"/>
              <a:t>underaddressed</a:t>
            </a:r>
            <a:r>
              <a:rPr lang="en-AU" sz="2400" b="0" dirty="0"/>
              <a:t> mental health issues </a:t>
            </a:r>
          </a:p>
          <a:p>
            <a:pPr marL="342900" indent="-342900">
              <a:lnSpc>
                <a:spcPct val="100000"/>
              </a:lnSpc>
              <a:buFont typeface="Arial" panose="020B0604020202020204" pitchFamily="34" charset="0"/>
              <a:buChar char="•"/>
            </a:pPr>
            <a:r>
              <a:rPr lang="en-AU" sz="2400" b="0" dirty="0"/>
              <a:t>Participatory research, such as co-designing the EMA study protocol and the JITAI, is critically important to engagement and outcomes</a:t>
            </a:r>
          </a:p>
          <a:p>
            <a:pPr marL="821700" lvl="3" indent="-342900">
              <a:lnSpc>
                <a:spcPct val="100000"/>
              </a:lnSpc>
            </a:pPr>
            <a:r>
              <a:rPr lang="en-AU" sz="2400" b="0" dirty="0"/>
              <a:t>One early focus group revealed that some content, without a therapeutic relationship, was distressing</a:t>
            </a:r>
          </a:p>
          <a:p>
            <a:pPr marL="821700" lvl="3" indent="-342900">
              <a:lnSpc>
                <a:spcPct val="100000"/>
              </a:lnSpc>
            </a:pPr>
            <a:r>
              <a:rPr lang="en-AU" sz="2400" dirty="0"/>
              <a:t>We need to test our assumptions</a:t>
            </a:r>
            <a:endParaRPr lang="en-AU" sz="2400" b="0" dirty="0"/>
          </a:p>
          <a:p>
            <a:pPr marL="342900" indent="-342900">
              <a:lnSpc>
                <a:spcPct val="100000"/>
              </a:lnSpc>
              <a:buFont typeface="Arial" panose="020B0604020202020204" pitchFamily="34" charset="0"/>
              <a:buChar char="•"/>
            </a:pPr>
            <a:r>
              <a:rPr lang="en-AU" sz="2400" b="0" dirty="0"/>
              <a:t>Research teams must make difficult decisions between developing a minimally viable prototype to answer research questions, and a commercial product to increase engagement</a:t>
            </a:r>
          </a:p>
          <a:p>
            <a:pPr>
              <a:lnSpc>
                <a:spcPct val="100000"/>
              </a:lnSpc>
            </a:pPr>
            <a:endParaRPr lang="en-AU" sz="2800" b="0" dirty="0"/>
          </a:p>
        </p:txBody>
      </p:sp>
      <p:sp>
        <p:nvSpPr>
          <p:cNvPr id="3" name="Title 2">
            <a:extLst>
              <a:ext uri="{FF2B5EF4-FFF2-40B4-BE49-F238E27FC236}">
                <a16:creationId xmlns:a16="http://schemas.microsoft.com/office/drawing/2014/main" id="{19DEEBFF-C174-EA0F-B64A-25C62FA4ABDB}"/>
              </a:ext>
            </a:extLst>
          </p:cNvPr>
          <p:cNvSpPr>
            <a:spLocks noGrp="1"/>
          </p:cNvSpPr>
          <p:nvPr>
            <p:ph type="title"/>
          </p:nvPr>
        </p:nvSpPr>
        <p:spPr/>
        <p:txBody>
          <a:bodyPr/>
          <a:lstStyle/>
          <a:p>
            <a:r>
              <a:rPr lang="en-AU" dirty="0"/>
              <a:t>Learnings about problem anger</a:t>
            </a:r>
          </a:p>
        </p:txBody>
      </p:sp>
    </p:spTree>
    <p:extLst>
      <p:ext uri="{BB962C8B-B14F-4D97-AF65-F5344CB8AC3E}">
        <p14:creationId xmlns:p14="http://schemas.microsoft.com/office/powerpoint/2010/main" val="1567629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664EF-CBEC-4F41-A3B9-3410B162D7FB}"/>
              </a:ext>
            </a:extLst>
          </p:cNvPr>
          <p:cNvSpPr>
            <a:spLocks noGrp="1"/>
          </p:cNvSpPr>
          <p:nvPr>
            <p:ph type="title"/>
          </p:nvPr>
        </p:nvSpPr>
        <p:spPr>
          <a:xfrm>
            <a:off x="558525" y="2352782"/>
            <a:ext cx="6438175" cy="3670342"/>
          </a:xfrm>
        </p:spPr>
        <p:txBody>
          <a:bodyPr/>
          <a:lstStyle/>
          <a:p>
            <a:r>
              <a:rPr lang="en-AU" dirty="0"/>
              <a:t>How can we address the challenges with successful implementation of digital mental health tools?</a:t>
            </a:r>
          </a:p>
        </p:txBody>
      </p:sp>
    </p:spTree>
    <p:extLst>
      <p:ext uri="{BB962C8B-B14F-4D97-AF65-F5344CB8AC3E}">
        <p14:creationId xmlns:p14="http://schemas.microsoft.com/office/powerpoint/2010/main" val="2389062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B645AD-CFD2-3F9B-793A-161E3C3D5980}"/>
              </a:ext>
            </a:extLst>
          </p:cNvPr>
          <p:cNvSpPr>
            <a:spLocks noGrp="1"/>
          </p:cNvSpPr>
          <p:nvPr>
            <p:ph type="title"/>
          </p:nvPr>
        </p:nvSpPr>
        <p:spPr>
          <a:xfrm>
            <a:off x="568800" y="500400"/>
            <a:ext cx="8191496" cy="1264572"/>
          </a:xfrm>
        </p:spPr>
        <p:txBody>
          <a:bodyPr vert="horz" lIns="0" tIns="0" rIns="0" bIns="0" rtlCol="0" anchor="t">
            <a:noAutofit/>
          </a:bodyPr>
          <a:lstStyle/>
          <a:p>
            <a:pPr>
              <a:lnSpc>
                <a:spcPts val="4200"/>
              </a:lnSpc>
            </a:pPr>
            <a:r>
              <a:rPr lang="en-AU" sz="3600"/>
              <a:t>There is no standard development pathway for digital health.</a:t>
            </a:r>
          </a:p>
        </p:txBody>
      </p:sp>
      <p:sp>
        <p:nvSpPr>
          <p:cNvPr id="4" name="Freeform: Shape 4">
            <a:extLst>
              <a:ext uri="{FF2B5EF4-FFF2-40B4-BE49-F238E27FC236}">
                <a16:creationId xmlns:a16="http://schemas.microsoft.com/office/drawing/2014/main" id="{55E74166-B768-A3C7-9B0D-4508431473A3}"/>
              </a:ext>
            </a:extLst>
          </p:cNvPr>
          <p:cNvSpPr/>
          <p:nvPr/>
        </p:nvSpPr>
        <p:spPr>
          <a:xfrm>
            <a:off x="568800" y="1844825"/>
            <a:ext cx="2655496" cy="709409"/>
          </a:xfrm>
          <a:prstGeom prst="rect">
            <a:avLst/>
          </a:prstGeom>
          <a:solidFill>
            <a:srgbClr val="102840"/>
          </a:solidFill>
          <a:ln>
            <a:noFill/>
          </a:ln>
          <a:effectLst/>
        </p:spPr>
        <p:style>
          <a:lnRef idx="2">
            <a:scrgbClr r="0" g="0" b="0"/>
          </a:lnRef>
          <a:fillRef idx="1">
            <a:scrgbClr r="0" g="0" b="0"/>
          </a:fillRef>
          <a:effectRef idx="0">
            <a:scrgbClr r="0" g="0" b="0"/>
          </a:effectRef>
          <a:fontRef idx="minor">
            <a:schemeClr val="lt1"/>
          </a:fontRef>
        </p:style>
        <p:txBody>
          <a:bodyPr spcFirstLastPara="0" vert="horz" wrap="square" lIns="36251" tIns="36251" rIns="72000" bIns="36251" numCol="1" spcCol="1270" anchor="ctr" anchorCtr="0">
            <a:no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prstClr val="white"/>
                </a:solidFill>
                <a:effectLst/>
                <a:uLnTx/>
                <a:uFillTx/>
                <a:ea typeface="+mn-ea"/>
                <a:cs typeface="+mn-cs"/>
              </a:rPr>
              <a:t>Drug development</a:t>
            </a:r>
            <a:br>
              <a:rPr kumimoji="0" lang="en-US" sz="1400" b="1" i="0" u="none" strike="noStrike" kern="1200" cap="none" spc="0" normalizeH="0" baseline="0" noProof="0">
                <a:ln>
                  <a:noFill/>
                </a:ln>
                <a:solidFill>
                  <a:prstClr val="white"/>
                </a:solidFill>
                <a:effectLst/>
                <a:uLnTx/>
                <a:uFillTx/>
                <a:ea typeface="+mn-ea"/>
                <a:cs typeface="+mn-cs"/>
              </a:rPr>
            </a:br>
            <a:r>
              <a:rPr kumimoji="0" lang="en-US" sz="1400" b="1" i="0" u="none" strike="noStrike" kern="1200" cap="none" spc="0" normalizeH="0" baseline="0" noProof="0">
                <a:ln>
                  <a:noFill/>
                </a:ln>
                <a:solidFill>
                  <a:prstClr val="white"/>
                </a:solidFill>
                <a:effectLst/>
                <a:uLnTx/>
                <a:uFillTx/>
                <a:ea typeface="+mn-ea"/>
                <a:cs typeface="+mn-cs"/>
              </a:rPr>
              <a:t>process</a:t>
            </a:r>
            <a:endParaRPr kumimoji="0" lang="en-AU" sz="1400" b="1" i="0" u="none" strike="noStrike" kern="1200" cap="none" spc="0" normalizeH="0" baseline="0" noProof="0">
              <a:ln>
                <a:noFill/>
              </a:ln>
              <a:solidFill>
                <a:prstClr val="white"/>
              </a:solidFill>
              <a:effectLst/>
              <a:uLnTx/>
              <a:uFillTx/>
              <a:ea typeface="+mn-ea"/>
              <a:cs typeface="+mn-cs"/>
            </a:endParaRPr>
          </a:p>
        </p:txBody>
      </p:sp>
      <p:sp>
        <p:nvSpPr>
          <p:cNvPr id="5" name="Freeform: Shape 14">
            <a:extLst>
              <a:ext uri="{FF2B5EF4-FFF2-40B4-BE49-F238E27FC236}">
                <a16:creationId xmlns:a16="http://schemas.microsoft.com/office/drawing/2014/main" id="{3FF3B688-F3C9-5BAF-2904-F8425F178A0B}"/>
              </a:ext>
            </a:extLst>
          </p:cNvPr>
          <p:cNvSpPr/>
          <p:nvPr/>
        </p:nvSpPr>
        <p:spPr>
          <a:xfrm>
            <a:off x="3503712" y="1844824"/>
            <a:ext cx="2655496" cy="709409"/>
          </a:xfrm>
          <a:prstGeom prst="rect">
            <a:avLst/>
          </a:prstGeom>
          <a:solidFill>
            <a:srgbClr val="102840"/>
          </a:solidFill>
          <a:ln>
            <a:noFill/>
          </a:ln>
          <a:effectLst/>
        </p:spPr>
        <p:style>
          <a:lnRef idx="2">
            <a:scrgbClr r="0" g="0" b="0"/>
          </a:lnRef>
          <a:fillRef idx="1">
            <a:scrgbClr r="0" g="0" b="0"/>
          </a:fillRef>
          <a:effectRef idx="0">
            <a:scrgbClr r="0" g="0" b="0"/>
          </a:effectRef>
          <a:fontRef idx="minor">
            <a:schemeClr val="lt1"/>
          </a:fontRef>
        </p:style>
        <p:txBody>
          <a:bodyPr spcFirstLastPara="0" vert="horz" wrap="square" lIns="36251" tIns="36251" rIns="36251" bIns="36251" numCol="1" spcCol="1270" anchor="ctr" anchorCtr="0">
            <a:noAutofit/>
          </a:bodyPr>
          <a:lstStyle/>
          <a:p>
            <a:pPr marL="0" marR="0" lvl="0" indent="0" algn="ctr" defTabSz="711182"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ea typeface="+mn-ea"/>
                <a:cs typeface="+mn-cs"/>
              </a:rPr>
              <a:t>Digital health </a:t>
            </a:r>
          </a:p>
          <a:p>
            <a:pPr marL="0" marR="0" lvl="0" indent="0" algn="ctr" defTabSz="711182"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ea typeface="+mn-ea"/>
                <a:cs typeface="+mn-cs"/>
              </a:rPr>
              <a:t>innovation process</a:t>
            </a:r>
            <a:endParaRPr kumimoji="0" lang="en-AU" sz="1400" b="1" i="0" u="none" strike="noStrike" kern="1200" cap="none" spc="0" normalizeH="0" baseline="0" noProof="0">
              <a:ln>
                <a:noFill/>
              </a:ln>
              <a:solidFill>
                <a:prstClr val="white"/>
              </a:solidFill>
              <a:effectLst/>
              <a:uLnTx/>
              <a:uFillTx/>
              <a:ea typeface="+mn-ea"/>
              <a:cs typeface="+mn-cs"/>
            </a:endParaRPr>
          </a:p>
        </p:txBody>
      </p:sp>
      <p:sp>
        <p:nvSpPr>
          <p:cNvPr id="6" name="Freeform: Shape 5">
            <a:extLst>
              <a:ext uri="{FF2B5EF4-FFF2-40B4-BE49-F238E27FC236}">
                <a16:creationId xmlns:a16="http://schemas.microsoft.com/office/drawing/2014/main" id="{DD3D9C0F-7D5A-06F3-5063-11015E516427}"/>
              </a:ext>
            </a:extLst>
          </p:cNvPr>
          <p:cNvSpPr/>
          <p:nvPr/>
        </p:nvSpPr>
        <p:spPr>
          <a:xfrm>
            <a:off x="568800" y="2743188"/>
            <a:ext cx="2655496" cy="576000"/>
          </a:xfrm>
          <a:prstGeom prst="rect">
            <a:avLst/>
          </a:prstGeom>
          <a:solidFill>
            <a:schemeClr val="bg1"/>
          </a:solidFill>
          <a:ln>
            <a:noFill/>
          </a:ln>
          <a:effectLst/>
        </p:spPr>
        <p:style>
          <a:lnRef idx="2">
            <a:scrgbClr r="0" g="0" b="0"/>
          </a:lnRef>
          <a:fillRef idx="1">
            <a:scrgbClr r="0" g="0" b="0"/>
          </a:fillRef>
          <a:effectRef idx="0">
            <a:scrgbClr r="0" g="0" b="0"/>
          </a:effectRef>
          <a:fontRef idx="minor">
            <a:schemeClr val="lt1"/>
          </a:fontRef>
        </p:style>
        <p:txBody>
          <a:bodyPr spcFirstLastPara="0" vert="horz" wrap="square" lIns="36251" tIns="36251" rIns="72000" bIns="36251" numCol="1" spcCol="1270" anchor="ctr" anchorCtr="0">
            <a:noAutofit/>
          </a:bodyPr>
          <a:lstStyle/>
          <a:p>
            <a:pPr algn="ctr" defTabSz="711182">
              <a:lnSpc>
                <a:spcPct val="90000"/>
              </a:lnSpc>
              <a:spcBef>
                <a:spcPct val="0"/>
              </a:spcBef>
              <a:spcAft>
                <a:spcPct val="35000"/>
              </a:spcAft>
            </a:pPr>
            <a:r>
              <a:rPr lang="en-US" sz="1050">
                <a:solidFill>
                  <a:srgbClr val="000F46"/>
                </a:solidFill>
              </a:rPr>
              <a:t>Discovery and development</a:t>
            </a:r>
            <a:endParaRPr lang="en-AU" sz="1050">
              <a:solidFill>
                <a:srgbClr val="000F46"/>
              </a:solidFill>
            </a:endParaRPr>
          </a:p>
        </p:txBody>
      </p:sp>
      <p:sp>
        <p:nvSpPr>
          <p:cNvPr id="7" name="Freeform: Shape 7">
            <a:extLst>
              <a:ext uri="{FF2B5EF4-FFF2-40B4-BE49-F238E27FC236}">
                <a16:creationId xmlns:a16="http://schemas.microsoft.com/office/drawing/2014/main" id="{EE496D24-80C5-DD4B-4E99-B9A682B969A6}"/>
              </a:ext>
            </a:extLst>
          </p:cNvPr>
          <p:cNvSpPr/>
          <p:nvPr/>
        </p:nvSpPr>
        <p:spPr>
          <a:xfrm>
            <a:off x="568800" y="3508142"/>
            <a:ext cx="2655496" cy="576000"/>
          </a:xfrm>
          <a:prstGeom prst="rect">
            <a:avLst/>
          </a:prstGeom>
          <a:solidFill>
            <a:schemeClr val="bg1"/>
          </a:solidFill>
          <a:ln>
            <a:no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6251" tIns="36251" rIns="36251" bIns="36251" numCol="1" spcCol="1270" anchor="ctr" anchorCtr="0">
            <a:noAutofit/>
          </a:bodyPr>
          <a:lstStyle/>
          <a:p>
            <a:pPr marL="0" marR="0" lvl="0" indent="0" algn="ctr" defTabSz="711182" rtl="0" eaLnBrk="1" fontAlgn="auto" latinLnBrk="0" hangingPunct="1">
              <a:lnSpc>
                <a:spcPct val="90000"/>
              </a:lnSpc>
              <a:spcBef>
                <a:spcPct val="0"/>
              </a:spcBef>
              <a:spcAft>
                <a:spcPts val="0"/>
              </a:spcAft>
              <a:buClrTx/>
              <a:buSzTx/>
              <a:buFontTx/>
              <a:buNone/>
              <a:tabLst/>
              <a:defRPr/>
            </a:pPr>
            <a:r>
              <a:rPr kumimoji="0" lang="en-US" sz="1050" i="0" u="none" strike="noStrike" kern="1200" cap="none" spc="0" normalizeH="0" baseline="0" noProof="0">
                <a:ln>
                  <a:noFill/>
                </a:ln>
                <a:solidFill>
                  <a:srgbClr val="000F46"/>
                </a:solidFill>
                <a:effectLst/>
                <a:uLnTx/>
                <a:uFillTx/>
                <a:ea typeface="+mn-ea"/>
                <a:cs typeface="+mn-cs"/>
              </a:rPr>
              <a:t>Pre-clinical research</a:t>
            </a:r>
          </a:p>
          <a:p>
            <a:pPr marL="0" marR="0" lvl="0" indent="0" algn="ctr" defTabSz="711182" rtl="0" eaLnBrk="1" fontAlgn="auto" latinLnBrk="0" hangingPunct="1">
              <a:lnSpc>
                <a:spcPct val="90000"/>
              </a:lnSpc>
              <a:spcBef>
                <a:spcPct val="0"/>
              </a:spcBef>
              <a:spcAft>
                <a:spcPts val="0"/>
              </a:spcAft>
              <a:buClrTx/>
              <a:buSzTx/>
              <a:buFontTx/>
              <a:buNone/>
              <a:tabLst/>
              <a:defRPr/>
            </a:pPr>
            <a:r>
              <a:rPr kumimoji="0" lang="en-US" sz="1050" i="0" u="none" strike="noStrike" kern="1200" cap="none" spc="0" normalizeH="0" baseline="0" noProof="0">
                <a:ln>
                  <a:noFill/>
                </a:ln>
                <a:solidFill>
                  <a:srgbClr val="000F46"/>
                </a:solidFill>
                <a:effectLst/>
                <a:uLnTx/>
                <a:uFillTx/>
                <a:ea typeface="+mn-ea"/>
                <a:cs typeface="+mn-cs"/>
              </a:rPr>
              <a:t>Animal testing, safety assessment</a:t>
            </a:r>
            <a:endParaRPr kumimoji="0" lang="en-AU" sz="1050" i="0" u="none" strike="noStrike" kern="1200" cap="none" spc="0" normalizeH="0" baseline="0" noProof="0">
              <a:ln>
                <a:noFill/>
              </a:ln>
              <a:solidFill>
                <a:srgbClr val="000F46"/>
              </a:solidFill>
              <a:effectLst/>
              <a:uLnTx/>
              <a:uFillTx/>
              <a:ea typeface="+mn-ea"/>
              <a:cs typeface="+mn-cs"/>
            </a:endParaRPr>
          </a:p>
        </p:txBody>
      </p:sp>
      <p:sp>
        <p:nvSpPr>
          <p:cNvPr id="8" name="Freeform: Shape 9">
            <a:extLst>
              <a:ext uri="{FF2B5EF4-FFF2-40B4-BE49-F238E27FC236}">
                <a16:creationId xmlns:a16="http://schemas.microsoft.com/office/drawing/2014/main" id="{2AC75E80-20E1-BB62-201F-EC02F28F5DA2}"/>
              </a:ext>
            </a:extLst>
          </p:cNvPr>
          <p:cNvSpPr/>
          <p:nvPr/>
        </p:nvSpPr>
        <p:spPr>
          <a:xfrm>
            <a:off x="568800" y="4267678"/>
            <a:ext cx="2655496" cy="576000"/>
          </a:xfrm>
          <a:prstGeom prst="rect">
            <a:avLst/>
          </a:prstGeom>
          <a:solidFill>
            <a:schemeClr val="bg1"/>
          </a:solidFill>
          <a:ln>
            <a:no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6251" tIns="36251" rIns="36251" bIns="36251" numCol="1" spcCol="1270" anchor="ctr" anchorCtr="0">
            <a:noAutofit/>
          </a:bodyPr>
          <a:lstStyle/>
          <a:p>
            <a:pPr marL="0" marR="0" lvl="0" indent="0" algn="ctr" defTabSz="711182" rtl="0" eaLnBrk="1" fontAlgn="auto" latinLnBrk="0" hangingPunct="1">
              <a:lnSpc>
                <a:spcPct val="90000"/>
              </a:lnSpc>
              <a:spcBef>
                <a:spcPct val="0"/>
              </a:spcBef>
              <a:spcAft>
                <a:spcPts val="0"/>
              </a:spcAft>
              <a:buClrTx/>
              <a:buSzTx/>
              <a:buFontTx/>
              <a:buNone/>
              <a:tabLst/>
              <a:defRPr/>
            </a:pPr>
            <a:r>
              <a:rPr kumimoji="0" lang="en-US" sz="1050" i="0" u="none" strike="noStrike" kern="1200" cap="none" spc="0" normalizeH="0" baseline="0" noProof="0">
                <a:ln>
                  <a:noFill/>
                </a:ln>
                <a:solidFill>
                  <a:srgbClr val="000F46"/>
                </a:solidFill>
                <a:effectLst/>
                <a:uLnTx/>
                <a:uFillTx/>
                <a:ea typeface="+mn-ea"/>
                <a:cs typeface="+mn-cs"/>
              </a:rPr>
              <a:t>Clinical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a:ln>
                  <a:noFill/>
                </a:ln>
                <a:solidFill>
                  <a:srgbClr val="000F46"/>
                </a:solidFill>
                <a:effectLst/>
                <a:uLnTx/>
                <a:uFillTx/>
                <a:ea typeface="+mn-ea"/>
                <a:cs typeface="+mn-cs"/>
              </a:rPr>
              <a:t>Phase I-IV clinical trials</a:t>
            </a:r>
            <a:endParaRPr kumimoji="0" lang="en-AU" sz="1050" i="0" u="none" strike="noStrike" kern="1200" cap="none" spc="0" normalizeH="0" baseline="0" noProof="0">
              <a:ln>
                <a:noFill/>
              </a:ln>
              <a:solidFill>
                <a:srgbClr val="000F46"/>
              </a:solidFill>
              <a:effectLst/>
              <a:uLnTx/>
              <a:uFillTx/>
              <a:ea typeface="+mn-ea"/>
              <a:cs typeface="+mn-cs"/>
            </a:endParaRPr>
          </a:p>
        </p:txBody>
      </p:sp>
      <p:sp>
        <p:nvSpPr>
          <p:cNvPr id="9" name="Freeform: Shape 11">
            <a:extLst>
              <a:ext uri="{FF2B5EF4-FFF2-40B4-BE49-F238E27FC236}">
                <a16:creationId xmlns:a16="http://schemas.microsoft.com/office/drawing/2014/main" id="{093A58E3-5BA8-2B40-93B2-461B285CBFAE}"/>
              </a:ext>
            </a:extLst>
          </p:cNvPr>
          <p:cNvSpPr/>
          <p:nvPr/>
        </p:nvSpPr>
        <p:spPr>
          <a:xfrm>
            <a:off x="568800" y="4990780"/>
            <a:ext cx="2655496" cy="576000"/>
          </a:xfrm>
          <a:prstGeom prst="rect">
            <a:avLst/>
          </a:prstGeom>
          <a:solidFill>
            <a:schemeClr val="bg1"/>
          </a:solidFill>
          <a:ln>
            <a:no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6251" tIns="36251" rIns="36251" bIns="36251" numCol="1" spcCol="1270" anchor="ctr" anchorCtr="0">
            <a:noAutofit/>
          </a:bodyPr>
          <a:lstStyle/>
          <a:p>
            <a:pPr marL="0" marR="0" lvl="0" indent="0" algn="ctr" defTabSz="711182" rtl="0" eaLnBrk="1" fontAlgn="auto" latinLnBrk="0" hangingPunct="1">
              <a:lnSpc>
                <a:spcPct val="90000"/>
              </a:lnSpc>
              <a:spcBef>
                <a:spcPct val="0"/>
              </a:spcBef>
              <a:spcAft>
                <a:spcPts val="0"/>
              </a:spcAft>
              <a:buClrTx/>
              <a:buSzTx/>
              <a:buFontTx/>
              <a:buNone/>
              <a:tabLst/>
              <a:defRPr/>
            </a:pPr>
            <a:r>
              <a:rPr kumimoji="0" lang="en-US" sz="1050" i="0" u="none" strike="noStrike" kern="1200" cap="none" spc="0" normalizeH="0" baseline="0" noProof="0">
                <a:ln>
                  <a:noFill/>
                </a:ln>
                <a:solidFill>
                  <a:srgbClr val="000F46"/>
                </a:solidFill>
                <a:effectLst/>
                <a:uLnTx/>
                <a:uFillTx/>
                <a:ea typeface="+mn-ea"/>
                <a:cs typeface="+mn-cs"/>
              </a:rPr>
              <a:t>Review by government </a:t>
            </a:r>
            <a:br>
              <a:rPr kumimoji="0" lang="en-US" sz="1050" i="0" u="none" strike="noStrike" kern="1200" cap="none" spc="0" normalizeH="0" baseline="0" noProof="0">
                <a:ln>
                  <a:noFill/>
                </a:ln>
                <a:solidFill>
                  <a:srgbClr val="000F46"/>
                </a:solidFill>
                <a:effectLst/>
                <a:uLnTx/>
                <a:uFillTx/>
                <a:ea typeface="+mn-ea"/>
                <a:cs typeface="+mn-cs"/>
              </a:rPr>
            </a:br>
            <a:r>
              <a:rPr kumimoji="0" lang="en-US" sz="1050" i="0" u="none" strike="noStrike" kern="1200" cap="none" spc="0" normalizeH="0" baseline="0" noProof="0">
                <a:ln>
                  <a:noFill/>
                </a:ln>
                <a:solidFill>
                  <a:srgbClr val="000F46"/>
                </a:solidFill>
                <a:effectLst/>
                <a:uLnTx/>
                <a:uFillTx/>
                <a:ea typeface="+mn-ea"/>
                <a:cs typeface="+mn-cs"/>
              </a:rPr>
              <a:t>regulatory agency</a:t>
            </a:r>
          </a:p>
        </p:txBody>
      </p:sp>
      <p:sp>
        <p:nvSpPr>
          <p:cNvPr id="10" name="Freeform: Shape 13">
            <a:extLst>
              <a:ext uri="{FF2B5EF4-FFF2-40B4-BE49-F238E27FC236}">
                <a16:creationId xmlns:a16="http://schemas.microsoft.com/office/drawing/2014/main" id="{1D9F11E6-A993-72D7-7C29-B3E243186804}"/>
              </a:ext>
            </a:extLst>
          </p:cNvPr>
          <p:cNvSpPr/>
          <p:nvPr/>
        </p:nvSpPr>
        <p:spPr>
          <a:xfrm>
            <a:off x="568800" y="5745600"/>
            <a:ext cx="2655496" cy="576000"/>
          </a:xfrm>
          <a:prstGeom prst="rect">
            <a:avLst/>
          </a:prstGeom>
          <a:solidFill>
            <a:schemeClr val="bg1"/>
          </a:solidFill>
          <a:ln>
            <a:no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6251" tIns="36251" rIns="36251" bIns="36251" numCol="1" spcCol="1270" anchor="ctr" anchorCtr="0">
            <a:no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050" i="0" u="none" strike="noStrike" kern="1200" cap="none" spc="0" normalizeH="0" baseline="0" noProof="0">
                <a:ln>
                  <a:noFill/>
                </a:ln>
                <a:solidFill>
                  <a:srgbClr val="000F46"/>
                </a:solidFill>
                <a:effectLst/>
                <a:uLnTx/>
                <a:uFillTx/>
                <a:ea typeface="+mn-ea"/>
                <a:cs typeface="+mn-cs"/>
              </a:rPr>
              <a:t>Post-marketing safety </a:t>
            </a:r>
            <a:br>
              <a:rPr kumimoji="0" lang="en-US" sz="1050" i="0" u="none" strike="noStrike" kern="1200" cap="none" spc="0" normalizeH="0" baseline="0" noProof="0">
                <a:ln>
                  <a:noFill/>
                </a:ln>
                <a:solidFill>
                  <a:srgbClr val="000F46"/>
                </a:solidFill>
                <a:effectLst/>
                <a:uLnTx/>
                <a:uFillTx/>
                <a:ea typeface="+mn-ea"/>
                <a:cs typeface="+mn-cs"/>
              </a:rPr>
            </a:br>
            <a:r>
              <a:rPr kumimoji="0" lang="en-US" sz="1050" i="0" u="none" strike="noStrike" kern="1200" cap="none" spc="0" normalizeH="0" baseline="0" noProof="0">
                <a:ln>
                  <a:noFill/>
                </a:ln>
                <a:solidFill>
                  <a:srgbClr val="000F46"/>
                </a:solidFill>
                <a:effectLst/>
                <a:uLnTx/>
                <a:uFillTx/>
                <a:ea typeface="+mn-ea"/>
                <a:cs typeface="+mn-cs"/>
              </a:rPr>
              <a:t>monitoring</a:t>
            </a:r>
            <a:endParaRPr kumimoji="0" lang="en-AU" sz="1050" i="0" u="none" strike="noStrike" kern="1200" cap="none" spc="0" normalizeH="0" baseline="0" noProof="0">
              <a:ln>
                <a:noFill/>
              </a:ln>
              <a:solidFill>
                <a:srgbClr val="000F46"/>
              </a:solidFill>
              <a:effectLst/>
              <a:uLnTx/>
              <a:uFillTx/>
              <a:ea typeface="+mn-ea"/>
              <a:cs typeface="+mn-cs"/>
            </a:endParaRPr>
          </a:p>
        </p:txBody>
      </p:sp>
      <p:cxnSp>
        <p:nvCxnSpPr>
          <p:cNvPr id="12" name="Straight Arrow Connector 11">
            <a:extLst>
              <a:ext uri="{FF2B5EF4-FFF2-40B4-BE49-F238E27FC236}">
                <a16:creationId xmlns:a16="http://schemas.microsoft.com/office/drawing/2014/main" id="{9204FC3A-30A2-FD80-ACD9-C28F15A63ECA}"/>
              </a:ext>
            </a:extLst>
          </p:cNvPr>
          <p:cNvCxnSpPr>
            <a:stCxn id="6" idx="2"/>
            <a:endCxn id="7" idx="0"/>
          </p:cNvCxnSpPr>
          <p:nvPr/>
        </p:nvCxnSpPr>
        <p:spPr>
          <a:xfrm>
            <a:off x="1896548" y="3319188"/>
            <a:ext cx="0" cy="188954"/>
          </a:xfrm>
          <a:prstGeom prst="straightConnector1">
            <a:avLst/>
          </a:prstGeom>
          <a:ln w="28575">
            <a:solidFill>
              <a:srgbClr val="000F4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C1E3620-C165-0B96-598B-15AE321DB961}"/>
              </a:ext>
            </a:extLst>
          </p:cNvPr>
          <p:cNvCxnSpPr>
            <a:cxnSpLocks/>
            <a:stCxn id="7" idx="2"/>
            <a:endCxn id="8" idx="0"/>
          </p:cNvCxnSpPr>
          <p:nvPr/>
        </p:nvCxnSpPr>
        <p:spPr>
          <a:xfrm>
            <a:off x="1896548" y="4084142"/>
            <a:ext cx="0" cy="183536"/>
          </a:xfrm>
          <a:prstGeom prst="straightConnector1">
            <a:avLst/>
          </a:prstGeom>
          <a:ln w="28575">
            <a:solidFill>
              <a:srgbClr val="000F4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C55DB3F-84DB-7582-5AD6-E0B5BBABAEC6}"/>
              </a:ext>
            </a:extLst>
          </p:cNvPr>
          <p:cNvCxnSpPr>
            <a:cxnSpLocks/>
            <a:stCxn id="8" idx="2"/>
            <a:endCxn id="9" idx="0"/>
          </p:cNvCxnSpPr>
          <p:nvPr/>
        </p:nvCxnSpPr>
        <p:spPr>
          <a:xfrm>
            <a:off x="1896548" y="4843678"/>
            <a:ext cx="0" cy="147102"/>
          </a:xfrm>
          <a:prstGeom prst="straightConnector1">
            <a:avLst/>
          </a:prstGeom>
          <a:ln w="28575">
            <a:solidFill>
              <a:srgbClr val="000F4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CC95175-7878-0E31-BE52-0F2D5F313814}"/>
              </a:ext>
            </a:extLst>
          </p:cNvPr>
          <p:cNvCxnSpPr>
            <a:cxnSpLocks/>
            <a:stCxn id="9" idx="2"/>
            <a:endCxn id="10" idx="0"/>
          </p:cNvCxnSpPr>
          <p:nvPr/>
        </p:nvCxnSpPr>
        <p:spPr>
          <a:xfrm>
            <a:off x="1896548" y="5566780"/>
            <a:ext cx="0" cy="178820"/>
          </a:xfrm>
          <a:prstGeom prst="straightConnector1">
            <a:avLst/>
          </a:prstGeom>
          <a:ln w="28575">
            <a:solidFill>
              <a:srgbClr val="000F46"/>
            </a:solidFill>
            <a:tailEnd type="triangle"/>
          </a:ln>
        </p:spPr>
        <p:style>
          <a:lnRef idx="1">
            <a:schemeClr val="accent1"/>
          </a:lnRef>
          <a:fillRef idx="0">
            <a:schemeClr val="accent1"/>
          </a:fillRef>
          <a:effectRef idx="0">
            <a:schemeClr val="accent1"/>
          </a:effectRef>
          <a:fontRef idx="minor">
            <a:schemeClr val="tx1"/>
          </a:fontRef>
        </p:style>
      </p:cxnSp>
      <p:sp>
        <p:nvSpPr>
          <p:cNvPr id="22" name="Freeform: Shape 5">
            <a:extLst>
              <a:ext uri="{FF2B5EF4-FFF2-40B4-BE49-F238E27FC236}">
                <a16:creationId xmlns:a16="http://schemas.microsoft.com/office/drawing/2014/main" id="{6338559E-D4A9-5E70-7527-9878C8B067FF}"/>
              </a:ext>
            </a:extLst>
          </p:cNvPr>
          <p:cNvSpPr/>
          <p:nvPr/>
        </p:nvSpPr>
        <p:spPr>
          <a:xfrm>
            <a:off x="3503712" y="2743188"/>
            <a:ext cx="2655496" cy="576000"/>
          </a:xfrm>
          <a:prstGeom prst="rect">
            <a:avLst/>
          </a:prstGeom>
          <a:solidFill>
            <a:schemeClr val="bg1"/>
          </a:solidFill>
          <a:ln>
            <a:noFill/>
          </a:ln>
          <a:effectLst/>
        </p:spPr>
        <p:style>
          <a:lnRef idx="2">
            <a:scrgbClr r="0" g="0" b="0"/>
          </a:lnRef>
          <a:fillRef idx="1">
            <a:scrgbClr r="0" g="0" b="0"/>
          </a:fillRef>
          <a:effectRef idx="0">
            <a:scrgbClr r="0" g="0" b="0"/>
          </a:effectRef>
          <a:fontRef idx="minor">
            <a:schemeClr val="lt1"/>
          </a:fontRef>
        </p:style>
        <p:txBody>
          <a:bodyPr spcFirstLastPara="0" vert="horz" wrap="square" lIns="36251" tIns="36251" rIns="72000" bIns="36251" numCol="1" spcCol="1270" anchor="ctr" anchorCtr="0">
            <a:noAutofit/>
          </a:bodyPr>
          <a:lstStyle/>
          <a:p>
            <a:pPr algn="ctr" defTabSz="711182">
              <a:lnSpc>
                <a:spcPct val="90000"/>
              </a:lnSpc>
              <a:spcBef>
                <a:spcPct val="0"/>
              </a:spcBef>
              <a:spcAft>
                <a:spcPct val="35000"/>
              </a:spcAft>
            </a:pPr>
            <a:r>
              <a:rPr lang="en-US" sz="1050">
                <a:solidFill>
                  <a:srgbClr val="000F46"/>
                </a:solidFill>
              </a:rPr>
              <a:t>Discovery and development</a:t>
            </a:r>
            <a:endParaRPr lang="en-AU" sz="1050">
              <a:solidFill>
                <a:srgbClr val="000F46"/>
              </a:solidFill>
            </a:endParaRPr>
          </a:p>
        </p:txBody>
      </p:sp>
      <p:sp>
        <p:nvSpPr>
          <p:cNvPr id="25" name="Freeform: Shape 11">
            <a:extLst>
              <a:ext uri="{FF2B5EF4-FFF2-40B4-BE49-F238E27FC236}">
                <a16:creationId xmlns:a16="http://schemas.microsoft.com/office/drawing/2014/main" id="{97203842-C19C-8777-A046-E810189F1D88}"/>
              </a:ext>
            </a:extLst>
          </p:cNvPr>
          <p:cNvSpPr/>
          <p:nvPr/>
        </p:nvSpPr>
        <p:spPr>
          <a:xfrm>
            <a:off x="3503712" y="4990780"/>
            <a:ext cx="2655496" cy="576000"/>
          </a:xfrm>
          <a:prstGeom prst="rect">
            <a:avLst/>
          </a:prstGeom>
          <a:solidFill>
            <a:schemeClr val="bg1"/>
          </a:solidFill>
          <a:ln>
            <a:no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6251" tIns="36251" rIns="36251" bIns="36251" numCol="1" spcCol="1270" anchor="ctr" anchorCtr="0">
            <a:noAutofit/>
          </a:bodyPr>
          <a:lstStyle/>
          <a:p>
            <a:pPr marL="0" marR="0" lvl="0" indent="0" algn="ctr" defTabSz="711182" rtl="0" eaLnBrk="1" fontAlgn="auto" latinLnBrk="0" hangingPunct="1">
              <a:lnSpc>
                <a:spcPct val="90000"/>
              </a:lnSpc>
              <a:spcBef>
                <a:spcPct val="0"/>
              </a:spcBef>
              <a:spcAft>
                <a:spcPts val="0"/>
              </a:spcAft>
              <a:buClrTx/>
              <a:buSzTx/>
              <a:buFontTx/>
              <a:buNone/>
              <a:tabLst/>
              <a:defRPr/>
            </a:pPr>
            <a:r>
              <a:rPr kumimoji="0" lang="en-US" sz="1050" i="0" u="none" strike="noStrike" kern="1200" cap="none" spc="0" normalizeH="0" baseline="0" noProof="0">
                <a:ln>
                  <a:noFill/>
                </a:ln>
                <a:solidFill>
                  <a:srgbClr val="000F46"/>
                </a:solidFill>
                <a:effectLst/>
                <a:uLnTx/>
                <a:uFillTx/>
                <a:ea typeface="+mn-ea"/>
                <a:cs typeface="+mn-cs"/>
              </a:rPr>
              <a:t>Review by government </a:t>
            </a:r>
            <a:br>
              <a:rPr kumimoji="0" lang="en-US" sz="1050" i="0" u="none" strike="noStrike" kern="1200" cap="none" spc="0" normalizeH="0" baseline="0" noProof="0">
                <a:ln>
                  <a:noFill/>
                </a:ln>
                <a:solidFill>
                  <a:srgbClr val="000F46"/>
                </a:solidFill>
                <a:effectLst/>
                <a:uLnTx/>
                <a:uFillTx/>
                <a:ea typeface="+mn-ea"/>
                <a:cs typeface="+mn-cs"/>
              </a:rPr>
            </a:br>
            <a:r>
              <a:rPr kumimoji="0" lang="en-US" sz="1050" i="0" u="none" strike="noStrike" kern="1200" cap="none" spc="0" normalizeH="0" baseline="0" noProof="0">
                <a:ln>
                  <a:noFill/>
                </a:ln>
                <a:solidFill>
                  <a:srgbClr val="000F46"/>
                </a:solidFill>
                <a:effectLst/>
                <a:uLnTx/>
                <a:uFillTx/>
                <a:ea typeface="+mn-ea"/>
                <a:cs typeface="+mn-cs"/>
              </a:rPr>
              <a:t>regulatory agency</a:t>
            </a:r>
          </a:p>
        </p:txBody>
      </p:sp>
      <p:sp>
        <p:nvSpPr>
          <p:cNvPr id="26" name="Freeform: Shape 13">
            <a:extLst>
              <a:ext uri="{FF2B5EF4-FFF2-40B4-BE49-F238E27FC236}">
                <a16:creationId xmlns:a16="http://schemas.microsoft.com/office/drawing/2014/main" id="{617E970A-84EB-0A18-1EAE-5F8D61E1583B}"/>
              </a:ext>
            </a:extLst>
          </p:cNvPr>
          <p:cNvSpPr/>
          <p:nvPr/>
        </p:nvSpPr>
        <p:spPr>
          <a:xfrm>
            <a:off x="3503712" y="5745600"/>
            <a:ext cx="2655496" cy="576000"/>
          </a:xfrm>
          <a:prstGeom prst="rect">
            <a:avLst/>
          </a:prstGeom>
          <a:solidFill>
            <a:schemeClr val="bg1"/>
          </a:solidFill>
          <a:ln>
            <a:no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6251" tIns="36251" rIns="36251" bIns="36251" numCol="1" spcCol="1270" anchor="ctr" anchorCtr="0">
            <a:no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050" i="0" u="none" strike="noStrike" kern="1200" cap="none" spc="0" normalizeH="0" baseline="0" noProof="0">
                <a:ln>
                  <a:noFill/>
                </a:ln>
                <a:solidFill>
                  <a:srgbClr val="000F46"/>
                </a:solidFill>
                <a:effectLst/>
                <a:uLnTx/>
                <a:uFillTx/>
                <a:ea typeface="+mn-ea"/>
                <a:cs typeface="+mn-cs"/>
              </a:rPr>
              <a:t>Post-marketing safety </a:t>
            </a:r>
            <a:br>
              <a:rPr kumimoji="0" lang="en-US" sz="1050" i="0" u="none" strike="noStrike" kern="1200" cap="none" spc="0" normalizeH="0" baseline="0" noProof="0">
                <a:ln>
                  <a:noFill/>
                </a:ln>
                <a:solidFill>
                  <a:srgbClr val="000F46"/>
                </a:solidFill>
                <a:effectLst/>
                <a:uLnTx/>
                <a:uFillTx/>
                <a:ea typeface="+mn-ea"/>
                <a:cs typeface="+mn-cs"/>
              </a:rPr>
            </a:br>
            <a:r>
              <a:rPr kumimoji="0" lang="en-US" sz="1050" i="0" u="none" strike="noStrike" kern="1200" cap="none" spc="0" normalizeH="0" baseline="0" noProof="0">
                <a:ln>
                  <a:noFill/>
                </a:ln>
                <a:solidFill>
                  <a:srgbClr val="000F46"/>
                </a:solidFill>
                <a:effectLst/>
                <a:uLnTx/>
                <a:uFillTx/>
                <a:ea typeface="+mn-ea"/>
                <a:cs typeface="+mn-cs"/>
              </a:rPr>
              <a:t>monitoring</a:t>
            </a:r>
            <a:endParaRPr kumimoji="0" lang="en-AU" sz="1050" i="0" u="none" strike="noStrike" kern="1200" cap="none" spc="0" normalizeH="0" baseline="0" noProof="0">
              <a:ln>
                <a:noFill/>
              </a:ln>
              <a:solidFill>
                <a:srgbClr val="000F46"/>
              </a:solidFill>
              <a:effectLst/>
              <a:uLnTx/>
              <a:uFillTx/>
              <a:ea typeface="+mn-ea"/>
              <a:cs typeface="+mn-cs"/>
            </a:endParaRPr>
          </a:p>
        </p:txBody>
      </p:sp>
      <p:cxnSp>
        <p:nvCxnSpPr>
          <p:cNvPr id="27" name="Straight Arrow Connector 26">
            <a:extLst>
              <a:ext uri="{FF2B5EF4-FFF2-40B4-BE49-F238E27FC236}">
                <a16:creationId xmlns:a16="http://schemas.microsoft.com/office/drawing/2014/main" id="{F08F1DC4-73B5-7F58-EA99-C44F439EE817}"/>
              </a:ext>
            </a:extLst>
          </p:cNvPr>
          <p:cNvCxnSpPr>
            <a:cxnSpLocks/>
            <a:stCxn id="22" idx="2"/>
          </p:cNvCxnSpPr>
          <p:nvPr/>
        </p:nvCxnSpPr>
        <p:spPr>
          <a:xfrm>
            <a:off x="4831460" y="3319188"/>
            <a:ext cx="0" cy="188954"/>
          </a:xfrm>
          <a:prstGeom prst="straightConnector1">
            <a:avLst/>
          </a:prstGeom>
          <a:ln w="28575">
            <a:solidFill>
              <a:srgbClr val="000F4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946B0ED-6D39-17F3-2DCF-63CA0D1B211D}"/>
              </a:ext>
            </a:extLst>
          </p:cNvPr>
          <p:cNvCxnSpPr>
            <a:cxnSpLocks/>
            <a:endCxn id="25" idx="0"/>
          </p:cNvCxnSpPr>
          <p:nvPr/>
        </p:nvCxnSpPr>
        <p:spPr>
          <a:xfrm>
            <a:off x="4831460" y="4843678"/>
            <a:ext cx="0" cy="147102"/>
          </a:xfrm>
          <a:prstGeom prst="straightConnector1">
            <a:avLst/>
          </a:prstGeom>
          <a:ln w="28575">
            <a:solidFill>
              <a:srgbClr val="000F4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0660132-0C47-0BA1-D75A-1FEC131AFBE7}"/>
              </a:ext>
            </a:extLst>
          </p:cNvPr>
          <p:cNvCxnSpPr>
            <a:cxnSpLocks/>
            <a:stCxn id="25" idx="2"/>
            <a:endCxn id="26" idx="0"/>
          </p:cNvCxnSpPr>
          <p:nvPr/>
        </p:nvCxnSpPr>
        <p:spPr>
          <a:xfrm>
            <a:off x="4831460" y="5566780"/>
            <a:ext cx="0" cy="178820"/>
          </a:xfrm>
          <a:prstGeom prst="straightConnector1">
            <a:avLst/>
          </a:prstGeom>
          <a:ln w="28575">
            <a:solidFill>
              <a:srgbClr val="000F46"/>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DEA54F9-B96A-EA44-AE58-B8796A979ECC}"/>
              </a:ext>
            </a:extLst>
          </p:cNvPr>
          <p:cNvSpPr/>
          <p:nvPr/>
        </p:nvSpPr>
        <p:spPr>
          <a:xfrm>
            <a:off x="3503712" y="3508143"/>
            <a:ext cx="2655496" cy="1335536"/>
          </a:xfrm>
          <a:prstGeom prst="rect">
            <a:avLst/>
          </a:prstGeom>
          <a:noFill/>
          <a:ln w="9525">
            <a:solidFill>
              <a:srgbClr val="000F46"/>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endParaRPr kumimoji="0" lang="en-AU" sz="2399" b="0" i="0" u="none" strike="noStrike" kern="1200" cap="none" spc="0" normalizeH="0" baseline="0" noProof="0">
              <a:ln>
                <a:noFill/>
              </a:ln>
              <a:solidFill>
                <a:prstClr val="black"/>
              </a:solidFill>
              <a:effectLst/>
              <a:uLnTx/>
              <a:uFillTx/>
              <a:latin typeface="Source Sans 3" panose="020B0303030403020204" pitchFamily="34" charset="0"/>
              <a:ea typeface="+mn-ea"/>
              <a:cs typeface="+mn-cs"/>
            </a:endParaRPr>
          </a:p>
        </p:txBody>
      </p:sp>
      <p:sp>
        <p:nvSpPr>
          <p:cNvPr id="32" name="Rectangle: Rounded Corners 31">
            <a:extLst>
              <a:ext uri="{FF2B5EF4-FFF2-40B4-BE49-F238E27FC236}">
                <a16:creationId xmlns:a16="http://schemas.microsoft.com/office/drawing/2014/main" id="{59324676-F34B-6098-E472-9DBA7C02BE83}"/>
              </a:ext>
            </a:extLst>
          </p:cNvPr>
          <p:cNvSpPr/>
          <p:nvPr/>
        </p:nvSpPr>
        <p:spPr>
          <a:xfrm>
            <a:off x="6600056" y="2645379"/>
            <a:ext cx="2880319" cy="3058910"/>
          </a:xfrm>
          <a:prstGeom prst="roundRect">
            <a:avLst>
              <a:gd name="adj" fmla="val 367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785" tIns="139785" rIns="139785" bIns="139785" numCol="1" spcCol="0" rtlCol="0" fromWordArt="0" anchor="ctr" anchorCtr="0" forceAA="0" compatLnSpc="1">
            <a:prstTxWarp prst="textNoShape">
              <a:avLst/>
            </a:prstTxWarp>
            <a:noAutofit/>
          </a:bodyPr>
          <a:lstStyle/>
          <a:p>
            <a:pPr algn="ctr"/>
            <a:r>
              <a:rPr lang="en-AU" sz="2000" b="1">
                <a:solidFill>
                  <a:schemeClr val="bg1"/>
                </a:solidFill>
                <a:latin typeface="Source Sans 3" panose="020B0303030403020204" pitchFamily="34" charset="0"/>
              </a:rPr>
              <a:t>There is a gap in validating and evaluating digital health innovations. </a:t>
            </a:r>
          </a:p>
        </p:txBody>
      </p:sp>
      <p:sp>
        <p:nvSpPr>
          <p:cNvPr id="33" name="Isosceles Triangle 32">
            <a:extLst>
              <a:ext uri="{FF2B5EF4-FFF2-40B4-BE49-F238E27FC236}">
                <a16:creationId xmlns:a16="http://schemas.microsoft.com/office/drawing/2014/main" id="{B913A0B7-FA59-33EC-D6FE-710D196E2EBE}"/>
              </a:ext>
            </a:extLst>
          </p:cNvPr>
          <p:cNvSpPr/>
          <p:nvPr/>
        </p:nvSpPr>
        <p:spPr>
          <a:xfrm rot="16200000" flipH="1">
            <a:off x="5441676" y="3880550"/>
            <a:ext cx="1728192" cy="588568"/>
          </a:xfrm>
          <a:prstGeom prst="triangle">
            <a:avLst/>
          </a:prstGeom>
          <a:solidFill>
            <a:srgbClr val="1028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Tree>
    <p:extLst>
      <p:ext uri="{BB962C8B-B14F-4D97-AF65-F5344CB8AC3E}">
        <p14:creationId xmlns:p14="http://schemas.microsoft.com/office/powerpoint/2010/main" val="464819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530F00-E3B6-BEE4-16CA-2B1113C09CA5}"/>
              </a:ext>
            </a:extLst>
          </p:cNvPr>
          <p:cNvSpPr>
            <a:spLocks noGrp="1"/>
          </p:cNvSpPr>
          <p:nvPr>
            <p:ph sz="quarter" idx="14"/>
          </p:nvPr>
        </p:nvSpPr>
        <p:spPr>
          <a:xfrm>
            <a:off x="345600" y="1839685"/>
            <a:ext cx="5478257" cy="4676315"/>
          </a:xfrm>
        </p:spPr>
        <p:txBody>
          <a:bodyPr/>
          <a:lstStyle/>
          <a:p>
            <a:pPr marL="342900" indent="-342900">
              <a:lnSpc>
                <a:spcPct val="100000"/>
              </a:lnSpc>
              <a:buFont typeface="Arial" panose="020B0604020202020204" pitchFamily="34" charset="0"/>
              <a:buChar char="•"/>
            </a:pPr>
            <a:r>
              <a:rPr lang="en-AU" sz="2000" b="0" dirty="0"/>
              <a:t>On the one hand-</a:t>
            </a:r>
          </a:p>
          <a:p>
            <a:pPr marL="821700" lvl="3" indent="-342900">
              <a:lnSpc>
                <a:spcPct val="100000"/>
              </a:lnSpc>
              <a:buFont typeface="Arial" panose="020B0604020202020204" pitchFamily="34" charset="0"/>
              <a:buChar char="•"/>
            </a:pPr>
            <a:r>
              <a:rPr lang="en-AU" sz="2000" b="0" dirty="0"/>
              <a:t>telehealth and other forms of digital mental health care surged during the pandemic </a:t>
            </a:r>
          </a:p>
          <a:p>
            <a:pPr marL="821700" lvl="3" indent="-342900">
              <a:lnSpc>
                <a:spcPct val="100000"/>
              </a:lnSpc>
              <a:buFont typeface="Arial" panose="020B0604020202020204" pitchFamily="34" charset="0"/>
              <a:buChar char="•"/>
            </a:pPr>
            <a:r>
              <a:rPr lang="en-AU" sz="2000" dirty="0"/>
              <a:t>w</a:t>
            </a:r>
            <a:r>
              <a:rPr lang="en-AU" sz="2000" b="0" dirty="0"/>
              <a:t>e have 10,000+ mental health apps</a:t>
            </a:r>
          </a:p>
          <a:p>
            <a:pPr marL="821700" lvl="3" indent="-342900">
              <a:lnSpc>
                <a:spcPct val="100000"/>
              </a:lnSpc>
              <a:buFont typeface="Arial" panose="020B0604020202020204" pitchFamily="34" charset="0"/>
              <a:buChar char="•"/>
            </a:pPr>
            <a:r>
              <a:rPr lang="en-AU" sz="2000" dirty="0"/>
              <a:t>g</a:t>
            </a:r>
            <a:r>
              <a:rPr lang="en-AU" sz="2000" b="0" dirty="0"/>
              <a:t>enerative AI and machine learning-based digital mental health tools are increasing </a:t>
            </a:r>
          </a:p>
          <a:p>
            <a:pPr marL="821700" lvl="3" indent="-342900">
              <a:lnSpc>
                <a:spcPct val="100000"/>
              </a:lnSpc>
              <a:buFont typeface="Arial" panose="020B0604020202020204" pitchFamily="34" charset="0"/>
              <a:buChar char="•"/>
            </a:pPr>
            <a:r>
              <a:rPr lang="en-AU" sz="2000" dirty="0"/>
              <a:t>w</a:t>
            </a:r>
            <a:r>
              <a:rPr lang="en-AU" sz="2000" b="0" dirty="0"/>
              <a:t>e have increasing demand for mental health treatment and workforce pressures</a:t>
            </a:r>
          </a:p>
          <a:p>
            <a:pPr marL="821700" lvl="3" indent="-342900">
              <a:lnSpc>
                <a:spcPct val="100000"/>
              </a:lnSpc>
              <a:buFont typeface="Arial" panose="020B0604020202020204" pitchFamily="34" charset="0"/>
              <a:buChar char="•"/>
            </a:pPr>
            <a:r>
              <a:rPr lang="en-AU" sz="2000" dirty="0"/>
              <a:t>176 RCTs of standalone mental health apps for depressive or anxiety symptoms</a:t>
            </a:r>
            <a:endParaRPr lang="en-AU" sz="2000" b="0" dirty="0"/>
          </a:p>
        </p:txBody>
      </p:sp>
      <p:sp>
        <p:nvSpPr>
          <p:cNvPr id="3" name="Title 2">
            <a:extLst>
              <a:ext uri="{FF2B5EF4-FFF2-40B4-BE49-F238E27FC236}">
                <a16:creationId xmlns:a16="http://schemas.microsoft.com/office/drawing/2014/main" id="{7605166A-B51A-6ADC-7936-9D402B020E87}"/>
              </a:ext>
            </a:extLst>
          </p:cNvPr>
          <p:cNvSpPr>
            <a:spLocks noGrp="1"/>
          </p:cNvSpPr>
          <p:nvPr>
            <p:ph type="title"/>
          </p:nvPr>
        </p:nvSpPr>
        <p:spPr>
          <a:xfrm>
            <a:off x="345600" y="711869"/>
            <a:ext cx="9695205" cy="531544"/>
          </a:xfrm>
        </p:spPr>
        <p:txBody>
          <a:bodyPr/>
          <a:lstStyle/>
          <a:p>
            <a:r>
              <a:rPr lang="en-AU" dirty="0"/>
              <a:t>The paradox of digital mental health</a:t>
            </a:r>
          </a:p>
        </p:txBody>
      </p:sp>
      <p:sp>
        <p:nvSpPr>
          <p:cNvPr id="4" name="Content Placeholder 1">
            <a:extLst>
              <a:ext uri="{FF2B5EF4-FFF2-40B4-BE49-F238E27FC236}">
                <a16:creationId xmlns:a16="http://schemas.microsoft.com/office/drawing/2014/main" id="{7CF82BF4-8FC5-AA0E-9DFA-D4F952861067}"/>
              </a:ext>
            </a:extLst>
          </p:cNvPr>
          <p:cNvSpPr txBox="1">
            <a:spLocks/>
          </p:cNvSpPr>
          <p:nvPr/>
        </p:nvSpPr>
        <p:spPr>
          <a:xfrm>
            <a:off x="6514182" y="1860844"/>
            <a:ext cx="4890429" cy="4386943"/>
          </a:xfrm>
          <a:prstGeom prst="rect">
            <a:avLst/>
          </a:prstGeom>
        </p:spPr>
        <p:txBody>
          <a:bodyPr vert="horz" lIns="0" tIns="0" rIns="0" bIns="0" rtlCol="0">
            <a:noAutofit/>
          </a:bodyPr>
          <a:lst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1"/>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1"/>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1"/>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baseline="0">
                <a:solidFill>
                  <a:schemeClr val="bg1"/>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9pPr>
          </a:lstStyle>
          <a:p>
            <a:pPr marL="342900" indent="-342900">
              <a:lnSpc>
                <a:spcPct val="100000"/>
              </a:lnSpc>
              <a:buFont typeface="Arial" panose="020B0604020202020204" pitchFamily="34" charset="0"/>
              <a:buChar char="•"/>
            </a:pPr>
            <a:r>
              <a:rPr lang="en-AU" sz="2000" b="0" dirty="0"/>
              <a:t>On the other hand-</a:t>
            </a:r>
          </a:p>
          <a:p>
            <a:pPr marL="821700" lvl="3" indent="-342900">
              <a:lnSpc>
                <a:spcPct val="100000"/>
              </a:lnSpc>
              <a:buFont typeface="Arial" panose="020B0604020202020204" pitchFamily="34" charset="0"/>
              <a:buChar char="•"/>
            </a:pPr>
            <a:r>
              <a:rPr lang="en-AU" sz="2000" dirty="0"/>
              <a:t>there is very low engagement in digital mental health apps (&lt;5%)</a:t>
            </a:r>
          </a:p>
          <a:p>
            <a:pPr marL="821700" lvl="3" indent="-342900">
              <a:lnSpc>
                <a:spcPct val="100000"/>
              </a:lnSpc>
              <a:buFont typeface="Arial" panose="020B0604020202020204" pitchFamily="34" charset="0"/>
              <a:buChar char="•"/>
            </a:pPr>
            <a:r>
              <a:rPr lang="en-AU" sz="2000" dirty="0"/>
              <a:t>very little are integrated into clinical care</a:t>
            </a:r>
          </a:p>
          <a:p>
            <a:pPr marL="821700" lvl="3" indent="-342900">
              <a:lnSpc>
                <a:spcPct val="100000"/>
              </a:lnSpc>
              <a:buFont typeface="Arial" panose="020B0604020202020204" pitchFamily="34" charset="0"/>
              <a:buChar char="•"/>
            </a:pPr>
            <a:r>
              <a:rPr lang="en-AU" sz="2000" dirty="0"/>
              <a:t>we have very little evidence on the mechanisms of change</a:t>
            </a:r>
          </a:p>
          <a:p>
            <a:pPr marL="821700" lvl="3" indent="-342900">
              <a:lnSpc>
                <a:spcPct val="100000"/>
              </a:lnSpc>
              <a:buFont typeface="Arial" panose="020B0604020202020204" pitchFamily="34" charset="0"/>
              <a:buChar char="•"/>
            </a:pPr>
            <a:r>
              <a:rPr lang="en-AU" sz="2000" dirty="0"/>
              <a:t>the workforce is underprepared for digital mental health care</a:t>
            </a:r>
          </a:p>
        </p:txBody>
      </p:sp>
    </p:spTree>
    <p:extLst>
      <p:ext uri="{BB962C8B-B14F-4D97-AF65-F5344CB8AC3E}">
        <p14:creationId xmlns:p14="http://schemas.microsoft.com/office/powerpoint/2010/main" val="405006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1272AD-898A-C7B3-245C-0B4D7197B40B}"/>
              </a:ext>
            </a:extLst>
          </p:cNvPr>
          <p:cNvSpPr/>
          <p:nvPr/>
        </p:nvSpPr>
        <p:spPr>
          <a:xfrm rot="2700000">
            <a:off x="1896057" y="1806800"/>
            <a:ext cx="3419059" cy="3419059"/>
          </a:xfrm>
          <a:prstGeom prst="rect">
            <a:avLst/>
          </a:prstGeom>
          <a:solidFill>
            <a:srgbClr val="1C666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3" name="Rectangle 12">
            <a:extLst>
              <a:ext uri="{FF2B5EF4-FFF2-40B4-BE49-F238E27FC236}">
                <a16:creationId xmlns:a16="http://schemas.microsoft.com/office/drawing/2014/main" id="{41C6088B-72AB-813D-9C5E-9A5F2CDE6A6E}"/>
              </a:ext>
            </a:extLst>
          </p:cNvPr>
          <p:cNvSpPr/>
          <p:nvPr/>
        </p:nvSpPr>
        <p:spPr>
          <a:xfrm rot="2700000">
            <a:off x="6711855" y="1806800"/>
            <a:ext cx="3419059" cy="3419059"/>
          </a:xfrm>
          <a:prstGeom prst="rect">
            <a:avLst/>
          </a:prstGeom>
          <a:solidFill>
            <a:srgbClr val="1C666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 name="Rectangle 1">
            <a:extLst>
              <a:ext uri="{FF2B5EF4-FFF2-40B4-BE49-F238E27FC236}">
                <a16:creationId xmlns:a16="http://schemas.microsoft.com/office/drawing/2014/main" id="{1BAC95AE-33ED-BC40-FD54-566DC012CA3B}"/>
              </a:ext>
            </a:extLst>
          </p:cNvPr>
          <p:cNvSpPr/>
          <p:nvPr/>
        </p:nvSpPr>
        <p:spPr>
          <a:xfrm>
            <a:off x="1125020" y="2938409"/>
            <a:ext cx="2296275" cy="11558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white"/>
                </a:solidFill>
                <a:effectLst/>
                <a:uLnTx/>
                <a:uFillTx/>
                <a:latin typeface="Source Sans Pro"/>
                <a:ea typeface="+mn-ea"/>
                <a:cs typeface="+mn-cs"/>
              </a:rPr>
              <a:t>Exploration</a:t>
            </a:r>
          </a:p>
        </p:txBody>
      </p:sp>
      <p:sp>
        <p:nvSpPr>
          <p:cNvPr id="5" name="Rectangle 4">
            <a:extLst>
              <a:ext uri="{FF2B5EF4-FFF2-40B4-BE49-F238E27FC236}">
                <a16:creationId xmlns:a16="http://schemas.microsoft.com/office/drawing/2014/main" id="{F2D0BE0C-14C8-5382-B1AD-B8D8032BF082}"/>
              </a:ext>
            </a:extLst>
          </p:cNvPr>
          <p:cNvSpPr/>
          <p:nvPr/>
        </p:nvSpPr>
        <p:spPr>
          <a:xfrm>
            <a:off x="3625065" y="2938409"/>
            <a:ext cx="2296275" cy="11558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white"/>
                </a:solidFill>
                <a:effectLst/>
                <a:uLnTx/>
                <a:uFillTx/>
                <a:latin typeface="Source Sans Pro"/>
                <a:ea typeface="+mn-ea"/>
                <a:cs typeface="+mn-cs"/>
              </a:rPr>
              <a:t>Design and prototyping</a:t>
            </a:r>
          </a:p>
        </p:txBody>
      </p:sp>
      <p:sp>
        <p:nvSpPr>
          <p:cNvPr id="6" name="Rectangle 5">
            <a:extLst>
              <a:ext uri="{FF2B5EF4-FFF2-40B4-BE49-F238E27FC236}">
                <a16:creationId xmlns:a16="http://schemas.microsoft.com/office/drawing/2014/main" id="{15B5BB3C-6E20-F6C1-53E3-6ED512498C0A}"/>
              </a:ext>
            </a:extLst>
          </p:cNvPr>
          <p:cNvSpPr/>
          <p:nvPr/>
        </p:nvSpPr>
        <p:spPr>
          <a:xfrm>
            <a:off x="6125109" y="2938409"/>
            <a:ext cx="2296275" cy="11558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white"/>
                </a:solidFill>
                <a:effectLst/>
                <a:uLnTx/>
                <a:uFillTx/>
                <a:latin typeface="Source Sans Pro"/>
                <a:ea typeface="+mn-ea"/>
                <a:cs typeface="+mn-cs"/>
              </a:rPr>
              <a:t>Development and Validation</a:t>
            </a:r>
          </a:p>
        </p:txBody>
      </p:sp>
      <p:sp>
        <p:nvSpPr>
          <p:cNvPr id="7" name="Rectangle 6">
            <a:extLst>
              <a:ext uri="{FF2B5EF4-FFF2-40B4-BE49-F238E27FC236}">
                <a16:creationId xmlns:a16="http://schemas.microsoft.com/office/drawing/2014/main" id="{7F546579-6139-537D-B62A-9FBAAF38B281}"/>
              </a:ext>
            </a:extLst>
          </p:cNvPr>
          <p:cNvSpPr/>
          <p:nvPr/>
        </p:nvSpPr>
        <p:spPr>
          <a:xfrm>
            <a:off x="8625153" y="2938409"/>
            <a:ext cx="2296275" cy="11558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white"/>
                </a:solidFill>
                <a:effectLst/>
                <a:uLnTx/>
                <a:uFillTx/>
                <a:latin typeface="Source Sans Pro"/>
                <a:ea typeface="+mn-ea"/>
                <a:cs typeface="+mn-cs"/>
              </a:rPr>
              <a:t>Evaluation</a:t>
            </a:r>
          </a:p>
        </p:txBody>
      </p:sp>
      <p:sp>
        <p:nvSpPr>
          <p:cNvPr id="8" name="Arc 7">
            <a:extLst>
              <a:ext uri="{FF2B5EF4-FFF2-40B4-BE49-F238E27FC236}">
                <a16:creationId xmlns:a16="http://schemas.microsoft.com/office/drawing/2014/main" id="{F16E0211-2091-1D25-F090-9253979F4A3C}"/>
              </a:ext>
            </a:extLst>
          </p:cNvPr>
          <p:cNvSpPr/>
          <p:nvPr/>
        </p:nvSpPr>
        <p:spPr>
          <a:xfrm rot="5400000">
            <a:off x="2922568" y="3391755"/>
            <a:ext cx="1404992" cy="1404992"/>
          </a:xfrm>
          <a:prstGeom prst="arc">
            <a:avLst>
              <a:gd name="adj1" fmla="val 16361750"/>
              <a:gd name="adj2" fmla="val 5509202"/>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9" name="Arc 8">
            <a:extLst>
              <a:ext uri="{FF2B5EF4-FFF2-40B4-BE49-F238E27FC236}">
                <a16:creationId xmlns:a16="http://schemas.microsoft.com/office/drawing/2014/main" id="{6D23F3BF-376A-473B-911A-0B2A307E64C8}"/>
              </a:ext>
            </a:extLst>
          </p:cNvPr>
          <p:cNvSpPr/>
          <p:nvPr/>
        </p:nvSpPr>
        <p:spPr>
          <a:xfrm rot="5400000">
            <a:off x="7922659" y="3391755"/>
            <a:ext cx="1404992" cy="1404992"/>
          </a:xfrm>
          <a:prstGeom prst="arc">
            <a:avLst>
              <a:gd name="adj1" fmla="val 16361750"/>
              <a:gd name="adj2" fmla="val 5509202"/>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0" name="Arc 9">
            <a:extLst>
              <a:ext uri="{FF2B5EF4-FFF2-40B4-BE49-F238E27FC236}">
                <a16:creationId xmlns:a16="http://schemas.microsoft.com/office/drawing/2014/main" id="{835A18CE-DED8-942E-A336-BD7C006D4BEF}"/>
              </a:ext>
            </a:extLst>
          </p:cNvPr>
          <p:cNvSpPr/>
          <p:nvPr/>
        </p:nvSpPr>
        <p:spPr>
          <a:xfrm rot="16200000" flipV="1">
            <a:off x="5517007" y="2235912"/>
            <a:ext cx="1404992" cy="1404992"/>
          </a:xfrm>
          <a:prstGeom prst="arc">
            <a:avLst>
              <a:gd name="adj1" fmla="val 16361750"/>
              <a:gd name="adj2" fmla="val 5509202"/>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11" name="Picture 10">
            <a:extLst>
              <a:ext uri="{FF2B5EF4-FFF2-40B4-BE49-F238E27FC236}">
                <a16:creationId xmlns:a16="http://schemas.microsoft.com/office/drawing/2014/main" id="{815B783D-5785-F9D3-376D-F2DC2DA5B4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36242" y="6352"/>
            <a:ext cx="1155759" cy="2311517"/>
          </a:xfrm>
          <a:prstGeom prst="rect">
            <a:avLst/>
          </a:prstGeom>
        </p:spPr>
      </p:pic>
      <p:pic>
        <p:nvPicPr>
          <p:cNvPr id="20" name="Picture 19" descr="Text&#10;&#10;Description automatically generated">
            <a:extLst>
              <a:ext uri="{FF2B5EF4-FFF2-40B4-BE49-F238E27FC236}">
                <a16:creationId xmlns:a16="http://schemas.microsoft.com/office/drawing/2014/main" id="{AD83BD18-CAE9-B8E1-7A53-7411AF1F3A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9592" y="5058960"/>
            <a:ext cx="4352819" cy="1727665"/>
          </a:xfrm>
          <a:prstGeom prst="rect">
            <a:avLst/>
          </a:prstGeom>
        </p:spPr>
      </p:pic>
      <p:sp>
        <p:nvSpPr>
          <p:cNvPr id="3" name="TextBox 2">
            <a:extLst>
              <a:ext uri="{FF2B5EF4-FFF2-40B4-BE49-F238E27FC236}">
                <a16:creationId xmlns:a16="http://schemas.microsoft.com/office/drawing/2014/main" id="{6BD2D2F0-2E6A-04F1-FEF2-C2A4378A00F9}"/>
              </a:ext>
            </a:extLst>
          </p:cNvPr>
          <p:cNvSpPr txBox="1"/>
          <p:nvPr/>
        </p:nvSpPr>
        <p:spPr>
          <a:xfrm>
            <a:off x="559943" y="1774246"/>
            <a:ext cx="19581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1800" b="0" i="1" u="none" strike="noStrike" kern="1200" cap="none" spc="0" normalizeH="0" baseline="0" noProof="0">
                <a:ln>
                  <a:noFill/>
                </a:ln>
                <a:solidFill>
                  <a:prstClr val="white"/>
                </a:solidFill>
                <a:effectLst/>
                <a:uLnTx/>
                <a:uFillTx/>
                <a:latin typeface="Source Sans Pro" panose="020B0503030403020204" pitchFamily="34" charset="0"/>
                <a:ea typeface="+mn-ea"/>
                <a:cs typeface="+mn-cs"/>
              </a:rPr>
              <a:t>What is the state of evidence for this innovation area?</a:t>
            </a:r>
          </a:p>
        </p:txBody>
      </p:sp>
      <p:sp>
        <p:nvSpPr>
          <p:cNvPr id="14" name="TextBox 13">
            <a:extLst>
              <a:ext uri="{FF2B5EF4-FFF2-40B4-BE49-F238E27FC236}">
                <a16:creationId xmlns:a16="http://schemas.microsoft.com/office/drawing/2014/main" id="{67DF9A90-151D-E5A7-8762-2AFA88AB656E}"/>
              </a:ext>
            </a:extLst>
          </p:cNvPr>
          <p:cNvSpPr txBox="1"/>
          <p:nvPr/>
        </p:nvSpPr>
        <p:spPr>
          <a:xfrm>
            <a:off x="588871" y="4296968"/>
            <a:ext cx="216307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1800" b="0" i="1" u="none" strike="noStrike" kern="1200" cap="none" spc="0" normalizeH="0" baseline="0" noProof="0">
                <a:ln>
                  <a:noFill/>
                </a:ln>
                <a:solidFill>
                  <a:prstClr val="white"/>
                </a:solidFill>
                <a:effectLst/>
                <a:uLnTx/>
                <a:uFillTx/>
                <a:latin typeface="Source Sans Pro" panose="020B0503030403020204" pitchFamily="34" charset="0"/>
                <a:ea typeface="+mn-ea"/>
                <a:cs typeface="+mn-cs"/>
              </a:rPr>
              <a:t>What is a feasible payment model for this innovation?</a:t>
            </a:r>
          </a:p>
        </p:txBody>
      </p:sp>
      <p:sp>
        <p:nvSpPr>
          <p:cNvPr id="16" name="TextBox 15">
            <a:extLst>
              <a:ext uri="{FF2B5EF4-FFF2-40B4-BE49-F238E27FC236}">
                <a16:creationId xmlns:a16="http://schemas.microsoft.com/office/drawing/2014/main" id="{1A0EBB46-E712-F792-AE69-F3FCBCAA5663}"/>
              </a:ext>
            </a:extLst>
          </p:cNvPr>
          <p:cNvSpPr txBox="1"/>
          <p:nvPr/>
        </p:nvSpPr>
        <p:spPr>
          <a:xfrm>
            <a:off x="1539041" y="5461128"/>
            <a:ext cx="247264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1800" b="0" i="1" u="none" strike="noStrike" kern="1200" cap="none" spc="0" normalizeH="0" baseline="0" noProof="0">
                <a:ln>
                  <a:noFill/>
                </a:ln>
                <a:solidFill>
                  <a:prstClr val="white"/>
                </a:solidFill>
                <a:effectLst/>
                <a:uLnTx/>
                <a:uFillTx/>
                <a:latin typeface="Source Sans Pro" panose="020B0503030403020204" pitchFamily="34" charset="0"/>
                <a:ea typeface="+mn-ea"/>
                <a:cs typeface="+mn-cs"/>
              </a:rPr>
              <a:t>What regulatory frameworks will it need to operate within?</a:t>
            </a:r>
          </a:p>
        </p:txBody>
      </p:sp>
      <p:sp>
        <p:nvSpPr>
          <p:cNvPr id="18" name="TextBox 17">
            <a:extLst>
              <a:ext uri="{FF2B5EF4-FFF2-40B4-BE49-F238E27FC236}">
                <a16:creationId xmlns:a16="http://schemas.microsoft.com/office/drawing/2014/main" id="{A8E80093-2751-6138-943A-3E811D480681}"/>
              </a:ext>
            </a:extLst>
          </p:cNvPr>
          <p:cNvSpPr txBox="1"/>
          <p:nvPr/>
        </p:nvSpPr>
        <p:spPr>
          <a:xfrm>
            <a:off x="9440056" y="4382260"/>
            <a:ext cx="260183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1800" b="0" i="1" u="none" strike="noStrike" kern="1200" cap="none" spc="0" normalizeH="0" baseline="0" noProof="0">
                <a:ln>
                  <a:noFill/>
                </a:ln>
                <a:solidFill>
                  <a:prstClr val="white"/>
                </a:solidFill>
                <a:effectLst/>
                <a:uLnTx/>
                <a:uFillTx/>
                <a:latin typeface="Source Sans Pro" panose="020B0503030403020204" pitchFamily="34" charset="0"/>
                <a:ea typeface="+mn-ea"/>
                <a:cs typeface="+mn-cs"/>
              </a:rPr>
              <a:t>What outcomes evidence is needed by payers and for compliance?</a:t>
            </a:r>
          </a:p>
        </p:txBody>
      </p:sp>
      <p:sp>
        <p:nvSpPr>
          <p:cNvPr id="19" name="TextBox 18">
            <a:extLst>
              <a:ext uri="{FF2B5EF4-FFF2-40B4-BE49-F238E27FC236}">
                <a16:creationId xmlns:a16="http://schemas.microsoft.com/office/drawing/2014/main" id="{9987AFEC-0F1F-90FC-BA51-8B4FDA7523C7}"/>
              </a:ext>
            </a:extLst>
          </p:cNvPr>
          <p:cNvSpPr txBox="1"/>
          <p:nvPr/>
        </p:nvSpPr>
        <p:spPr>
          <a:xfrm>
            <a:off x="2424922" y="723593"/>
            <a:ext cx="29688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Source Sans Pro" panose="020B0503030403020204" pitchFamily="34" charset="0"/>
                <a:ea typeface="+mn-ea"/>
                <a:cs typeface="+mn-cs"/>
              </a:rPr>
              <a:t>How and where can clinical information generated by this innovation best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1" u="none" strike="noStrike" kern="1200" cap="none" spc="0" normalizeH="0" baseline="0" noProof="0">
              <a:ln>
                <a:noFill/>
              </a:ln>
              <a:solidFill>
                <a:prstClr val="white"/>
              </a:solidFill>
              <a:effectLst/>
              <a:uLnTx/>
              <a:uFillTx/>
              <a:latin typeface="Source Sans Pro"/>
              <a:ea typeface="+mn-ea"/>
              <a:cs typeface="+mn-cs"/>
            </a:endParaRPr>
          </a:p>
        </p:txBody>
      </p:sp>
      <p:sp>
        <p:nvSpPr>
          <p:cNvPr id="22" name="TextBox 21">
            <a:extLst>
              <a:ext uri="{FF2B5EF4-FFF2-40B4-BE49-F238E27FC236}">
                <a16:creationId xmlns:a16="http://schemas.microsoft.com/office/drawing/2014/main" id="{11355594-940B-F7E6-FE2F-8CA4941703FB}"/>
              </a:ext>
            </a:extLst>
          </p:cNvPr>
          <p:cNvSpPr txBox="1"/>
          <p:nvPr/>
        </p:nvSpPr>
        <p:spPr>
          <a:xfrm>
            <a:off x="8421384" y="1555048"/>
            <a:ext cx="277906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1800" b="0" i="1" u="none" strike="noStrike" kern="1200" cap="none" spc="0" normalizeH="0" baseline="0" noProof="0">
                <a:ln>
                  <a:noFill/>
                </a:ln>
                <a:solidFill>
                  <a:prstClr val="white"/>
                </a:solidFill>
                <a:effectLst/>
                <a:uLnTx/>
                <a:uFillTx/>
                <a:latin typeface="Source Sans Pro" panose="020B0503030403020204" pitchFamily="34" charset="0"/>
                <a:ea typeface="+mn-ea"/>
                <a:cs typeface="+mn-cs"/>
              </a:rPr>
              <a:t>What training, implementation and/or change processes are required? </a:t>
            </a:r>
          </a:p>
        </p:txBody>
      </p:sp>
      <p:sp>
        <p:nvSpPr>
          <p:cNvPr id="24" name="TextBox 23">
            <a:extLst>
              <a:ext uri="{FF2B5EF4-FFF2-40B4-BE49-F238E27FC236}">
                <a16:creationId xmlns:a16="http://schemas.microsoft.com/office/drawing/2014/main" id="{E7A4CD8A-561E-33F5-84E5-EE57500384F4}"/>
              </a:ext>
            </a:extLst>
          </p:cNvPr>
          <p:cNvSpPr txBox="1"/>
          <p:nvPr/>
        </p:nvSpPr>
        <p:spPr>
          <a:xfrm>
            <a:off x="3112179" y="1813505"/>
            <a:ext cx="247062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1800" b="0" i="1" u="none" strike="noStrike" kern="1200" cap="none" spc="0" normalizeH="0" baseline="0" noProof="0">
                <a:ln>
                  <a:noFill/>
                </a:ln>
                <a:solidFill>
                  <a:prstClr val="white"/>
                </a:solidFill>
                <a:effectLst/>
                <a:uLnTx/>
                <a:uFillTx/>
                <a:latin typeface="Source Sans Pro" panose="020B0503030403020204" pitchFamily="34" charset="0"/>
                <a:ea typeface="+mn-ea"/>
                <a:cs typeface="+mn-cs"/>
              </a:rPr>
              <a:t>What would a  model of care built around this innovation look like?</a:t>
            </a:r>
          </a:p>
        </p:txBody>
      </p:sp>
      <p:sp>
        <p:nvSpPr>
          <p:cNvPr id="26" name="TextBox 25">
            <a:extLst>
              <a:ext uri="{FF2B5EF4-FFF2-40B4-BE49-F238E27FC236}">
                <a16:creationId xmlns:a16="http://schemas.microsoft.com/office/drawing/2014/main" id="{DAE3E9EA-9FFC-EBD6-37E2-4D82F0830A96}"/>
              </a:ext>
            </a:extLst>
          </p:cNvPr>
          <p:cNvSpPr txBox="1"/>
          <p:nvPr/>
        </p:nvSpPr>
        <p:spPr>
          <a:xfrm>
            <a:off x="8180320" y="5461735"/>
            <a:ext cx="365802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1800" b="0" i="1" u="none" strike="noStrike" kern="1200" cap="none" spc="0" normalizeH="0" baseline="0" noProof="0">
                <a:ln>
                  <a:noFill/>
                </a:ln>
                <a:solidFill>
                  <a:prstClr val="white"/>
                </a:solidFill>
                <a:effectLst/>
                <a:uLnTx/>
                <a:uFillTx/>
                <a:latin typeface="Source Sans Pro" panose="020B0503030403020204" pitchFamily="34" charset="0"/>
                <a:ea typeface="+mn-ea"/>
                <a:cs typeface="+mn-cs"/>
              </a:rPr>
              <a:t>How can automated digital/behavioural data collection enable outcomes/experience measurement?</a:t>
            </a:r>
          </a:p>
        </p:txBody>
      </p:sp>
      <p:sp>
        <p:nvSpPr>
          <p:cNvPr id="27" name="TextBox 26">
            <a:extLst>
              <a:ext uri="{FF2B5EF4-FFF2-40B4-BE49-F238E27FC236}">
                <a16:creationId xmlns:a16="http://schemas.microsoft.com/office/drawing/2014/main" id="{71CB2944-B6AD-0CC8-DD8E-AEF4158FD301}"/>
              </a:ext>
            </a:extLst>
          </p:cNvPr>
          <p:cNvSpPr txBox="1"/>
          <p:nvPr/>
        </p:nvSpPr>
        <p:spPr>
          <a:xfrm>
            <a:off x="5771845" y="449753"/>
            <a:ext cx="263075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Source Sans Pro" panose="020B0503030403020204" pitchFamily="34" charset="0"/>
                <a:ea typeface="+mn-ea"/>
                <a:cs typeface="+mn-cs"/>
              </a:rPr>
              <a:t>How can the usability, acceptability and safety of this innovation be optimised (for realistic clinical scenarios)?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1" u="none" strike="noStrike" kern="1200" cap="none" spc="0" normalizeH="0" baseline="0" noProof="0">
              <a:ln>
                <a:noFill/>
              </a:ln>
              <a:solidFill>
                <a:prstClr val="white"/>
              </a:solidFill>
              <a:effectLst/>
              <a:uLnTx/>
              <a:uFillTx/>
              <a:latin typeface="Source Sans Pro"/>
              <a:ea typeface="+mn-ea"/>
              <a:cs typeface="+mn-cs"/>
            </a:endParaRPr>
          </a:p>
        </p:txBody>
      </p:sp>
      <p:sp>
        <p:nvSpPr>
          <p:cNvPr id="28" name="TextBox 27">
            <a:extLst>
              <a:ext uri="{FF2B5EF4-FFF2-40B4-BE49-F238E27FC236}">
                <a16:creationId xmlns:a16="http://schemas.microsoft.com/office/drawing/2014/main" id="{C76801C9-DA0D-5CC3-2022-1B623BFDFC6C}"/>
              </a:ext>
            </a:extLst>
          </p:cNvPr>
          <p:cNvSpPr txBox="1"/>
          <p:nvPr/>
        </p:nvSpPr>
        <p:spPr>
          <a:xfrm>
            <a:off x="5446945" y="4255165"/>
            <a:ext cx="225025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Source Sans Pro" panose="020B0503030403020204" pitchFamily="34" charset="0"/>
                <a:ea typeface="+mn-ea"/>
                <a:cs typeface="+mn-cs"/>
              </a:rPr>
              <a:t>What is needed to promote engagement and sustained, meaningful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1" u="none" strike="noStrike" kern="1200" cap="none" spc="0" normalizeH="0" baseline="0" noProof="0">
              <a:ln>
                <a:noFill/>
              </a:ln>
              <a:solidFill>
                <a:prstClr val="white"/>
              </a:solidFill>
              <a:effectLst/>
              <a:uLnTx/>
              <a:uFillTx/>
              <a:latin typeface="Source Sans Pro"/>
              <a:ea typeface="+mn-ea"/>
              <a:cs typeface="+mn-cs"/>
            </a:endParaRPr>
          </a:p>
        </p:txBody>
      </p:sp>
      <p:sp>
        <p:nvSpPr>
          <p:cNvPr id="29" name="TextBox 28">
            <a:extLst>
              <a:ext uri="{FF2B5EF4-FFF2-40B4-BE49-F238E27FC236}">
                <a16:creationId xmlns:a16="http://schemas.microsoft.com/office/drawing/2014/main" id="{7DEA1B10-5620-B4AC-C5E0-AB4F68DDD99D}"/>
              </a:ext>
            </a:extLst>
          </p:cNvPr>
          <p:cNvSpPr txBox="1"/>
          <p:nvPr/>
        </p:nvSpPr>
        <p:spPr>
          <a:xfrm>
            <a:off x="318784" y="400427"/>
            <a:ext cx="206495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1800" b="0" i="1" u="none" strike="noStrike" kern="1200" cap="none" spc="0" normalizeH="0" baseline="0" noProof="0">
                <a:ln>
                  <a:noFill/>
                </a:ln>
                <a:solidFill>
                  <a:prstClr val="white"/>
                </a:solidFill>
                <a:effectLst/>
                <a:uLnTx/>
                <a:uFillTx/>
                <a:latin typeface="Source Sans Pro" panose="020B0503030403020204" pitchFamily="34" charset="0"/>
                <a:ea typeface="+mn-ea"/>
                <a:cs typeface="+mn-cs"/>
              </a:rPr>
              <a:t>Who are the users? Who are the stakeholders?</a:t>
            </a:r>
          </a:p>
        </p:txBody>
      </p:sp>
    </p:spTree>
    <p:extLst>
      <p:ext uri="{BB962C8B-B14F-4D97-AF65-F5344CB8AC3E}">
        <p14:creationId xmlns:p14="http://schemas.microsoft.com/office/powerpoint/2010/main" val="2489413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668627-D6A8-40AD-FF8B-ED67FF09C3E1}"/>
              </a:ext>
            </a:extLst>
          </p:cNvPr>
          <p:cNvSpPr>
            <a:spLocks noGrp="1"/>
          </p:cNvSpPr>
          <p:nvPr>
            <p:ph type="title"/>
          </p:nvPr>
        </p:nvSpPr>
        <p:spPr>
          <a:xfrm>
            <a:off x="568800" y="500400"/>
            <a:ext cx="8263504" cy="1488440"/>
          </a:xfrm>
        </p:spPr>
        <p:txBody>
          <a:bodyPr/>
          <a:lstStyle/>
          <a:p>
            <a:r>
              <a:rPr lang="en-AU"/>
              <a:t>Simulation-based research in digital health</a:t>
            </a:r>
          </a:p>
        </p:txBody>
      </p:sp>
      <p:sp>
        <p:nvSpPr>
          <p:cNvPr id="4" name="Slide Number Placeholder 3">
            <a:extLst>
              <a:ext uri="{FF2B5EF4-FFF2-40B4-BE49-F238E27FC236}">
                <a16:creationId xmlns:a16="http://schemas.microsoft.com/office/drawing/2014/main" id="{98134304-D7FC-9D36-632F-858874B0A5ED}"/>
              </a:ext>
            </a:extLst>
          </p:cNvPr>
          <p:cNvSpPr>
            <a:spLocks noGrp="1"/>
          </p:cNvSpPr>
          <p:nvPr>
            <p:ph type="sldNum" sz="quarter" idx="4294967295"/>
          </p:nvPr>
        </p:nvSpPr>
        <p:spPr>
          <a:xfrm>
            <a:off x="9448800" y="6356350"/>
            <a:ext cx="2743200" cy="365125"/>
          </a:xfrm>
        </p:spPr>
        <p:txBody>
          <a:bodyPr/>
          <a:lstStyle/>
          <a:p>
            <a:pPr marL="0" marR="0" lvl="0" indent="0" algn="r" defTabSz="1218895" rtl="0" eaLnBrk="1" fontAlgn="auto" latinLnBrk="0" hangingPunct="1">
              <a:lnSpc>
                <a:spcPts val="1200"/>
              </a:lnSpc>
              <a:spcBef>
                <a:spcPts val="0"/>
              </a:spcBef>
              <a:spcAft>
                <a:spcPts val="0"/>
              </a:spcAft>
              <a:buClrTx/>
              <a:buSzTx/>
              <a:buFontTx/>
              <a:buNone/>
              <a:tabLst/>
              <a:defRPr/>
            </a:pPr>
            <a:fld id="{231AF7CF-8DC0-1644-A058-7B284A32BEC7}" type="slidenum">
              <a:rPr kumimoji="0" lang="en-AU" sz="1000" b="1" i="0" u="none" strike="noStrike" kern="1200" cap="none" spc="0" normalizeH="0" baseline="0" noProof="0" smtClean="0">
                <a:ln>
                  <a:noFill/>
                </a:ln>
                <a:solidFill>
                  <a:srgbClr val="102840"/>
                </a:solidFill>
                <a:effectLst/>
                <a:uLnTx/>
                <a:uFillTx/>
                <a:latin typeface="Source Sans 3"/>
                <a:ea typeface="+mn-ea"/>
                <a:cs typeface="Arial" pitchFamily="34" charset="0"/>
              </a:rPr>
              <a:pPr marL="0" marR="0" lvl="0" indent="0" algn="r" defTabSz="1218895" rtl="0" eaLnBrk="1" fontAlgn="auto" latinLnBrk="0" hangingPunct="1">
                <a:lnSpc>
                  <a:spcPts val="1200"/>
                </a:lnSpc>
                <a:spcBef>
                  <a:spcPts val="0"/>
                </a:spcBef>
                <a:spcAft>
                  <a:spcPts val="0"/>
                </a:spcAft>
                <a:buClrTx/>
                <a:buSzTx/>
                <a:buFontTx/>
                <a:buNone/>
                <a:tabLst/>
                <a:defRPr/>
              </a:pPr>
              <a:t>31</a:t>
            </a:fld>
            <a:endParaRPr kumimoji="0" lang="en-AU" sz="1000" b="1" i="0" u="none" strike="noStrike" kern="1200" cap="none" spc="0" normalizeH="0" baseline="0" noProof="0">
              <a:ln>
                <a:noFill/>
              </a:ln>
              <a:solidFill>
                <a:srgbClr val="102840"/>
              </a:solidFill>
              <a:effectLst/>
              <a:uLnTx/>
              <a:uFillTx/>
              <a:latin typeface="Source Sans 3"/>
              <a:ea typeface="+mn-ea"/>
              <a:cs typeface="Arial" pitchFamily="34" charset="0"/>
            </a:endParaRPr>
          </a:p>
        </p:txBody>
      </p:sp>
      <p:sp>
        <p:nvSpPr>
          <p:cNvPr id="7" name="Rectangle 6">
            <a:extLst>
              <a:ext uri="{FF2B5EF4-FFF2-40B4-BE49-F238E27FC236}">
                <a16:creationId xmlns:a16="http://schemas.microsoft.com/office/drawing/2014/main" id="{2E78AA18-62AE-7001-A793-EE0C1835BFE5}"/>
              </a:ext>
            </a:extLst>
          </p:cNvPr>
          <p:cNvSpPr/>
          <p:nvPr/>
        </p:nvSpPr>
        <p:spPr>
          <a:xfrm>
            <a:off x="568800" y="2514475"/>
            <a:ext cx="2386416" cy="1928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24000" rIns="180000" bIns="0" numCol="1" spcCol="0" rtlCol="0" fromWordArt="0" anchor="t" anchorCtr="0" forceAA="0" compatLnSpc="1">
            <a:prstTxWarp prst="textNoShape">
              <a:avLst/>
            </a:prstTxWarp>
            <a:noAutofit/>
          </a:bodyPr>
          <a:lstStyle/>
          <a:p>
            <a:pPr marL="0" marR="0" lvl="0" indent="0" algn="ctr" defTabSz="1218895" rtl="0" eaLnBrk="1" fontAlgn="auto" latinLnBrk="0" hangingPunct="1">
              <a:lnSpc>
                <a:spcPct val="100000"/>
              </a:lnSpc>
              <a:spcBef>
                <a:spcPts val="0"/>
              </a:spcBef>
              <a:spcAft>
                <a:spcPts val="600"/>
              </a:spcAft>
              <a:buClrTx/>
              <a:buSzTx/>
              <a:buFontTx/>
              <a:buNone/>
              <a:tabLst/>
              <a:defRPr/>
            </a:pPr>
            <a:r>
              <a:rPr kumimoji="0" lang="en-AU" sz="1100" b="1" i="0" u="none" strike="noStrike" kern="1200" cap="none" spc="0" normalizeH="0" baseline="0" noProof="0">
                <a:ln>
                  <a:noFill/>
                </a:ln>
                <a:solidFill>
                  <a:srgbClr val="102840"/>
                </a:solidFill>
                <a:effectLst/>
                <a:uLnTx/>
                <a:uFillTx/>
                <a:latin typeface="Source Sans 3"/>
                <a:ea typeface="+mn-ea"/>
                <a:cs typeface="+mn-cs"/>
              </a:rPr>
              <a:t>Enhanced </a:t>
            </a:r>
            <a:br>
              <a:rPr kumimoji="0" lang="en-AU" sz="1100" b="1" i="0" u="none" strike="noStrike" kern="1200" cap="none" spc="0" normalizeH="0" baseline="0" noProof="0">
                <a:ln>
                  <a:noFill/>
                </a:ln>
                <a:solidFill>
                  <a:srgbClr val="102840"/>
                </a:solidFill>
                <a:effectLst/>
                <a:uLnTx/>
                <a:uFillTx/>
                <a:latin typeface="Source Sans 3"/>
                <a:ea typeface="+mn-ea"/>
                <a:cs typeface="+mn-cs"/>
              </a:rPr>
            </a:br>
            <a:r>
              <a:rPr kumimoji="0" lang="en-AU" sz="1100" b="1" i="0" u="none" strike="noStrike" kern="1200" cap="none" spc="0" normalizeH="0" baseline="0" noProof="0">
                <a:ln>
                  <a:noFill/>
                </a:ln>
                <a:solidFill>
                  <a:srgbClr val="102840"/>
                </a:solidFill>
                <a:effectLst/>
                <a:uLnTx/>
                <a:uFillTx/>
                <a:latin typeface="Source Sans 3"/>
                <a:ea typeface="+mn-ea"/>
                <a:cs typeface="+mn-cs"/>
              </a:rPr>
              <a:t>usability testing</a:t>
            </a:r>
          </a:p>
          <a:p>
            <a:pPr marL="0" marR="0" lvl="0" indent="0" algn="ctr" defTabSz="1218895" rtl="0" eaLnBrk="1" fontAlgn="auto" latinLnBrk="0" hangingPunct="1">
              <a:lnSpc>
                <a:spcPct val="100000"/>
              </a:lnSpc>
              <a:spcBef>
                <a:spcPts val="0"/>
              </a:spcBef>
              <a:spcAft>
                <a:spcPts val="600"/>
              </a:spcAft>
              <a:buClrTx/>
              <a:buSzTx/>
              <a:buFontTx/>
              <a:buNone/>
              <a:tabLst/>
              <a:defRPr/>
            </a:pPr>
            <a:r>
              <a:rPr kumimoji="0" lang="en-AU" sz="1100" b="0" i="0" u="none" strike="noStrike" kern="1200" cap="none" spc="0" normalizeH="0" baseline="0" noProof="0">
                <a:ln>
                  <a:noFill/>
                </a:ln>
                <a:solidFill>
                  <a:srgbClr val="102840"/>
                </a:solidFill>
                <a:effectLst/>
                <a:uLnTx/>
                <a:uFillTx/>
                <a:latin typeface="Source Sans 3"/>
                <a:ea typeface="+mn-ea"/>
                <a:cs typeface="+mn-cs"/>
              </a:rPr>
              <a:t>Greater fidelity to </a:t>
            </a:r>
            <a:br>
              <a:rPr kumimoji="0" lang="en-AU" sz="1100" b="0" i="0" u="none" strike="noStrike" kern="1200" cap="none" spc="0" normalizeH="0" baseline="0" noProof="0">
                <a:ln>
                  <a:noFill/>
                </a:ln>
                <a:solidFill>
                  <a:srgbClr val="102840"/>
                </a:solidFill>
                <a:effectLst/>
                <a:uLnTx/>
                <a:uFillTx/>
                <a:latin typeface="Source Sans 3"/>
                <a:ea typeface="+mn-ea"/>
                <a:cs typeface="+mn-cs"/>
              </a:rPr>
            </a:br>
            <a:r>
              <a:rPr kumimoji="0" lang="en-AU" sz="1100" b="0" i="0" u="none" strike="noStrike" kern="1200" cap="none" spc="0" normalizeH="0" baseline="0" noProof="0">
                <a:ln>
                  <a:noFill/>
                </a:ln>
                <a:solidFill>
                  <a:srgbClr val="102840"/>
                </a:solidFill>
                <a:effectLst/>
                <a:uLnTx/>
                <a:uFillTx/>
                <a:latin typeface="Source Sans 3"/>
                <a:ea typeface="+mn-ea"/>
                <a:cs typeface="+mn-cs"/>
              </a:rPr>
              <a:t>task and workflow </a:t>
            </a:r>
            <a:br>
              <a:rPr kumimoji="0" lang="en-AU" sz="1100" b="0" i="0" u="none" strike="noStrike" kern="1200" cap="none" spc="0" normalizeH="0" baseline="0" noProof="0">
                <a:ln>
                  <a:noFill/>
                </a:ln>
                <a:solidFill>
                  <a:srgbClr val="102840"/>
                </a:solidFill>
                <a:effectLst/>
                <a:uLnTx/>
                <a:uFillTx/>
                <a:latin typeface="Source Sans 3"/>
                <a:ea typeface="+mn-ea"/>
                <a:cs typeface="+mn-cs"/>
              </a:rPr>
            </a:br>
            <a:r>
              <a:rPr kumimoji="0" lang="en-AU" sz="1100" b="0" i="0" u="none" strike="noStrike" kern="1200" cap="none" spc="0" normalizeH="0" baseline="0" noProof="0">
                <a:ln>
                  <a:noFill/>
                </a:ln>
                <a:solidFill>
                  <a:srgbClr val="102840"/>
                </a:solidFill>
                <a:effectLst/>
                <a:uLnTx/>
                <a:uFillTx/>
                <a:latin typeface="Source Sans 3"/>
                <a:ea typeface="+mn-ea"/>
                <a:cs typeface="+mn-cs"/>
              </a:rPr>
              <a:t>context.</a:t>
            </a:r>
          </a:p>
        </p:txBody>
      </p:sp>
      <p:sp>
        <p:nvSpPr>
          <p:cNvPr id="9" name="Rectangle 8">
            <a:extLst>
              <a:ext uri="{FF2B5EF4-FFF2-40B4-BE49-F238E27FC236}">
                <a16:creationId xmlns:a16="http://schemas.microsoft.com/office/drawing/2014/main" id="{619DED4B-2970-6E9C-1FD7-75F52787350E}"/>
              </a:ext>
            </a:extLst>
          </p:cNvPr>
          <p:cNvSpPr/>
          <p:nvPr/>
        </p:nvSpPr>
        <p:spPr>
          <a:xfrm>
            <a:off x="3186305" y="2501240"/>
            <a:ext cx="2386416" cy="1928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24000" rIns="180000" bIns="0" numCol="1" spcCol="0" rtlCol="0" fromWordArt="0" anchor="t" anchorCtr="0" forceAA="0" compatLnSpc="1">
            <a:prstTxWarp prst="textNoShape">
              <a:avLst/>
            </a:prstTxWarp>
            <a:noAutofit/>
          </a:bodyPr>
          <a:lstStyle/>
          <a:p>
            <a:pPr marL="0" marR="0" lvl="0" indent="0" algn="ctr" defTabSz="1218895" rtl="0" eaLnBrk="1" fontAlgn="auto" latinLnBrk="0" hangingPunct="1">
              <a:lnSpc>
                <a:spcPct val="100000"/>
              </a:lnSpc>
              <a:spcBef>
                <a:spcPts val="0"/>
              </a:spcBef>
              <a:spcAft>
                <a:spcPts val="600"/>
              </a:spcAft>
              <a:buClrTx/>
              <a:buSzTx/>
              <a:buFontTx/>
              <a:buNone/>
              <a:tabLst/>
              <a:defRPr/>
            </a:pPr>
            <a:r>
              <a:rPr kumimoji="0" lang="en-AU" sz="1100" b="1" i="0" u="none" strike="noStrike" kern="1200" cap="none" spc="0" normalizeH="0" baseline="0" noProof="0">
                <a:ln>
                  <a:noFill/>
                </a:ln>
                <a:solidFill>
                  <a:srgbClr val="102840"/>
                </a:solidFill>
                <a:effectLst/>
                <a:uLnTx/>
                <a:uFillTx/>
                <a:latin typeface="Source Sans 3"/>
                <a:ea typeface="+mn-ea"/>
                <a:cs typeface="+mn-cs"/>
              </a:rPr>
              <a:t>Experiential learning </a:t>
            </a:r>
            <a:br>
              <a:rPr kumimoji="0" lang="en-AU" sz="1100" b="1" i="0" u="none" strike="noStrike" kern="1200" cap="none" spc="0" normalizeH="0" baseline="0" noProof="0">
                <a:ln>
                  <a:noFill/>
                </a:ln>
                <a:solidFill>
                  <a:srgbClr val="102840"/>
                </a:solidFill>
                <a:effectLst/>
                <a:uLnTx/>
                <a:uFillTx/>
                <a:latin typeface="Source Sans 3"/>
                <a:ea typeface="+mn-ea"/>
                <a:cs typeface="+mn-cs"/>
              </a:rPr>
            </a:br>
            <a:r>
              <a:rPr kumimoji="0" lang="en-AU" sz="1100" b="1" i="0" u="none" strike="noStrike" kern="1200" cap="none" spc="0" normalizeH="0" baseline="0" noProof="0">
                <a:ln>
                  <a:noFill/>
                </a:ln>
                <a:solidFill>
                  <a:srgbClr val="102840"/>
                </a:solidFill>
                <a:effectLst/>
                <a:uLnTx/>
                <a:uFillTx/>
                <a:latin typeface="Source Sans 3"/>
                <a:ea typeface="+mn-ea"/>
                <a:cs typeface="+mn-cs"/>
              </a:rPr>
              <a:t>and cueing</a:t>
            </a:r>
          </a:p>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102840"/>
                </a:solidFill>
                <a:effectLst/>
                <a:uLnTx/>
                <a:uFillTx/>
                <a:latin typeface="Source Sans 3"/>
                <a:ea typeface="+mn-ea"/>
                <a:cs typeface="+mn-cs"/>
              </a:rPr>
              <a:t>De-biased feedback to support design and assessment of acceptability and </a:t>
            </a:r>
            <a:br>
              <a:rPr kumimoji="0" lang="en-AU" sz="1100" b="0" i="0" u="none" strike="noStrike" kern="1200" cap="none" spc="0" normalizeH="0" baseline="0" noProof="0">
                <a:ln>
                  <a:noFill/>
                </a:ln>
                <a:solidFill>
                  <a:srgbClr val="102840"/>
                </a:solidFill>
                <a:effectLst/>
                <a:uLnTx/>
                <a:uFillTx/>
                <a:latin typeface="Source Sans 3"/>
                <a:ea typeface="+mn-ea"/>
                <a:cs typeface="+mn-cs"/>
              </a:rPr>
            </a:br>
            <a:r>
              <a:rPr kumimoji="0" lang="en-AU" sz="1100" b="0" i="0" u="none" strike="noStrike" kern="1200" cap="none" spc="0" normalizeH="0" baseline="0" noProof="0">
                <a:ln>
                  <a:noFill/>
                </a:ln>
                <a:solidFill>
                  <a:srgbClr val="102840"/>
                </a:solidFill>
                <a:effectLst/>
                <a:uLnTx/>
                <a:uFillTx/>
                <a:latin typeface="Source Sans 3"/>
                <a:ea typeface="+mn-ea"/>
                <a:cs typeface="+mn-cs"/>
              </a:rPr>
              <a:t>workflow compatibility.</a:t>
            </a:r>
          </a:p>
        </p:txBody>
      </p:sp>
      <p:sp>
        <p:nvSpPr>
          <p:cNvPr id="11" name="Rectangle 10">
            <a:extLst>
              <a:ext uri="{FF2B5EF4-FFF2-40B4-BE49-F238E27FC236}">
                <a16:creationId xmlns:a16="http://schemas.microsoft.com/office/drawing/2014/main" id="{5029093C-B18B-91D9-8C5A-6AB693F05EB9}"/>
              </a:ext>
            </a:extLst>
          </p:cNvPr>
          <p:cNvSpPr/>
          <p:nvPr/>
        </p:nvSpPr>
        <p:spPr>
          <a:xfrm>
            <a:off x="5803810" y="2501240"/>
            <a:ext cx="2386416" cy="1928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24000" rIns="180000" bIns="0" numCol="1" spcCol="0" rtlCol="0" fromWordArt="0" anchor="t" anchorCtr="0" forceAA="0" compatLnSpc="1">
            <a:prstTxWarp prst="textNoShape">
              <a:avLst/>
            </a:prstTxWarp>
            <a:noAutofit/>
          </a:bodyPr>
          <a:lstStyle/>
          <a:p>
            <a:pPr marL="0" marR="0" lvl="0" indent="0" algn="ctr" defTabSz="1218895" rtl="0" eaLnBrk="1" fontAlgn="auto" latinLnBrk="0" hangingPunct="1">
              <a:lnSpc>
                <a:spcPct val="100000"/>
              </a:lnSpc>
              <a:spcBef>
                <a:spcPts val="0"/>
              </a:spcBef>
              <a:spcAft>
                <a:spcPts val="600"/>
              </a:spcAft>
              <a:buClrTx/>
              <a:buSzTx/>
              <a:buFontTx/>
              <a:buNone/>
              <a:tabLst/>
              <a:defRPr/>
            </a:pPr>
            <a:r>
              <a:rPr kumimoji="0" lang="en-AU" sz="1100" b="1" i="0" u="none" strike="noStrike" kern="1200" cap="none" spc="0" normalizeH="0" baseline="0" noProof="0">
                <a:ln>
                  <a:noFill/>
                </a:ln>
                <a:solidFill>
                  <a:srgbClr val="102840"/>
                </a:solidFill>
                <a:effectLst/>
                <a:uLnTx/>
                <a:uFillTx/>
                <a:latin typeface="Source Sans 3"/>
                <a:ea typeface="+mn-ea"/>
                <a:cs typeface="+mn-cs"/>
              </a:rPr>
              <a:t>Simulation-primed </a:t>
            </a:r>
            <a:br>
              <a:rPr kumimoji="0" lang="en-AU" sz="1100" b="1" i="0" u="none" strike="noStrike" kern="1200" cap="none" spc="0" normalizeH="0" baseline="0" noProof="0">
                <a:ln>
                  <a:noFill/>
                </a:ln>
                <a:solidFill>
                  <a:srgbClr val="102840"/>
                </a:solidFill>
                <a:effectLst/>
                <a:uLnTx/>
                <a:uFillTx/>
                <a:latin typeface="Source Sans 3"/>
                <a:ea typeface="+mn-ea"/>
                <a:cs typeface="+mn-cs"/>
              </a:rPr>
            </a:br>
            <a:r>
              <a:rPr kumimoji="0" lang="en-AU" sz="1100" b="1" i="0" u="none" strike="noStrike" kern="1200" cap="none" spc="0" normalizeH="0" baseline="0" noProof="0">
                <a:ln>
                  <a:noFill/>
                </a:ln>
                <a:solidFill>
                  <a:srgbClr val="102840"/>
                </a:solidFill>
                <a:effectLst/>
                <a:uLnTx/>
                <a:uFillTx/>
                <a:latin typeface="Source Sans 3"/>
                <a:ea typeface="+mn-ea"/>
                <a:cs typeface="+mn-cs"/>
              </a:rPr>
              <a:t>qualitative inquiry</a:t>
            </a:r>
          </a:p>
          <a:p>
            <a:pPr marL="0" marR="0" lvl="0" indent="0" algn="ctr" defTabSz="1218895" rtl="0" eaLnBrk="1" fontAlgn="auto" latinLnBrk="0" hangingPunct="1">
              <a:lnSpc>
                <a:spcPct val="100000"/>
              </a:lnSpc>
              <a:spcBef>
                <a:spcPts val="0"/>
              </a:spcBef>
              <a:spcAft>
                <a:spcPts val="600"/>
              </a:spcAft>
              <a:buClrTx/>
              <a:buSzTx/>
              <a:buFontTx/>
              <a:buNone/>
              <a:tabLst/>
              <a:defRPr/>
            </a:pPr>
            <a:r>
              <a:rPr kumimoji="0" lang="en-AU" sz="1100" b="0" i="0" u="none" strike="noStrike" kern="1200" cap="none" spc="0" normalizeH="0" baseline="0" noProof="0">
                <a:ln>
                  <a:noFill/>
                </a:ln>
                <a:solidFill>
                  <a:srgbClr val="102840"/>
                </a:solidFill>
                <a:effectLst/>
                <a:uLnTx/>
                <a:uFillTx/>
                <a:latin typeface="Source Sans 3"/>
                <a:ea typeface="+mn-ea"/>
                <a:cs typeface="+mn-cs"/>
              </a:rPr>
              <a:t>Exploration of </a:t>
            </a:r>
            <a:br>
              <a:rPr kumimoji="0" lang="en-AU" sz="1100" b="0" i="0" u="none" strike="noStrike" kern="1200" cap="none" spc="0" normalizeH="0" baseline="0" noProof="0">
                <a:ln>
                  <a:noFill/>
                </a:ln>
                <a:solidFill>
                  <a:srgbClr val="102840"/>
                </a:solidFill>
                <a:effectLst/>
                <a:uLnTx/>
                <a:uFillTx/>
                <a:latin typeface="Source Sans 3"/>
                <a:ea typeface="+mn-ea"/>
                <a:cs typeface="+mn-cs"/>
              </a:rPr>
            </a:br>
            <a:r>
              <a:rPr kumimoji="0" lang="en-AU" sz="1100" b="0" i="0" u="none" strike="noStrike" kern="1200" cap="none" spc="0" normalizeH="0" baseline="0" noProof="0">
                <a:ln>
                  <a:noFill/>
                </a:ln>
                <a:solidFill>
                  <a:srgbClr val="102840"/>
                </a:solidFill>
                <a:effectLst/>
                <a:uLnTx/>
                <a:uFillTx/>
                <a:latin typeface="Source Sans 3"/>
                <a:ea typeface="+mn-ea"/>
                <a:cs typeface="+mn-cs"/>
              </a:rPr>
              <a:t>sensitive topics</a:t>
            </a:r>
          </a:p>
          <a:p>
            <a:pPr marL="0" marR="0" lvl="0" indent="0" algn="ctr" defTabSz="1218895" rtl="0" eaLnBrk="1" fontAlgn="auto" latinLnBrk="0" hangingPunct="1">
              <a:lnSpc>
                <a:spcPct val="100000"/>
              </a:lnSpc>
              <a:spcBef>
                <a:spcPts val="0"/>
              </a:spcBef>
              <a:spcAft>
                <a:spcPts val="600"/>
              </a:spcAft>
              <a:buClrTx/>
              <a:buSzTx/>
              <a:buFontTx/>
              <a:buNone/>
              <a:tabLst/>
              <a:defRPr/>
            </a:pPr>
            <a:r>
              <a:rPr kumimoji="0" lang="en-AU" sz="1100" b="0" i="0" u="none" strike="noStrike" kern="1200" cap="none" spc="0" normalizeH="0" baseline="0" noProof="0">
                <a:ln>
                  <a:noFill/>
                </a:ln>
                <a:solidFill>
                  <a:srgbClr val="102840"/>
                </a:solidFill>
                <a:effectLst/>
                <a:uLnTx/>
                <a:uFillTx/>
                <a:latin typeface="Source Sans 3"/>
                <a:ea typeface="+mn-ea"/>
                <a:cs typeface="+mn-cs"/>
              </a:rPr>
              <a:t> Wong et al., 2017</a:t>
            </a:r>
          </a:p>
        </p:txBody>
      </p:sp>
      <p:sp>
        <p:nvSpPr>
          <p:cNvPr id="12" name="Rectangle 11">
            <a:extLst>
              <a:ext uri="{FF2B5EF4-FFF2-40B4-BE49-F238E27FC236}">
                <a16:creationId xmlns:a16="http://schemas.microsoft.com/office/drawing/2014/main" id="{AE3B2124-52D7-A252-EB1A-4578B4EB2516}"/>
              </a:ext>
            </a:extLst>
          </p:cNvPr>
          <p:cNvSpPr/>
          <p:nvPr/>
        </p:nvSpPr>
        <p:spPr>
          <a:xfrm>
            <a:off x="8421316" y="2501240"/>
            <a:ext cx="2386416" cy="1928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24000" rIns="180000" bIns="0" numCol="1" spcCol="0" rtlCol="0" fromWordArt="0" anchor="t" anchorCtr="0" forceAA="0" compatLnSpc="1">
            <a:prstTxWarp prst="textNoShape">
              <a:avLst/>
            </a:prstTxWarp>
            <a:noAutofit/>
          </a:bodyPr>
          <a:lstStyle/>
          <a:p>
            <a:pPr marL="0" marR="0" lvl="0" indent="0" algn="ctr" defTabSz="1218895" rtl="0" eaLnBrk="1" fontAlgn="auto" latinLnBrk="0" hangingPunct="1">
              <a:lnSpc>
                <a:spcPct val="100000"/>
              </a:lnSpc>
              <a:spcBef>
                <a:spcPts val="0"/>
              </a:spcBef>
              <a:spcAft>
                <a:spcPts val="600"/>
              </a:spcAft>
              <a:buClrTx/>
              <a:buSzTx/>
              <a:buFontTx/>
              <a:buNone/>
              <a:tabLst/>
              <a:defRPr/>
            </a:pPr>
            <a:r>
              <a:rPr kumimoji="0" lang="en-AU" sz="1100" b="1" i="0" u="none" strike="noStrike" kern="1200" cap="none" spc="0" normalizeH="0" baseline="0" noProof="0">
                <a:ln>
                  <a:noFill/>
                </a:ln>
                <a:solidFill>
                  <a:srgbClr val="102840"/>
                </a:solidFill>
                <a:effectLst/>
                <a:uLnTx/>
                <a:uFillTx/>
                <a:latin typeface="Source Sans 3"/>
                <a:ea typeface="+mn-ea"/>
                <a:cs typeface="+mn-cs"/>
              </a:rPr>
              <a:t>Simulation-based evaluation</a:t>
            </a:r>
          </a:p>
          <a:p>
            <a:pPr marL="0" marR="0" lvl="0" indent="0" algn="ctr" defTabSz="1218895" rtl="0" eaLnBrk="1" fontAlgn="auto" latinLnBrk="0" hangingPunct="1">
              <a:lnSpc>
                <a:spcPct val="100000"/>
              </a:lnSpc>
              <a:spcBef>
                <a:spcPts val="0"/>
              </a:spcBef>
              <a:spcAft>
                <a:spcPts val="600"/>
              </a:spcAft>
              <a:buClrTx/>
              <a:buSzTx/>
              <a:buFontTx/>
              <a:buNone/>
              <a:tabLst/>
              <a:defRPr/>
            </a:pPr>
            <a:r>
              <a:rPr kumimoji="0" lang="en-AU" sz="1100" b="0" i="0" u="none" strike="noStrike" kern="1200" cap="none" spc="0" normalizeH="0" baseline="0" noProof="0">
                <a:ln>
                  <a:noFill/>
                </a:ln>
                <a:solidFill>
                  <a:srgbClr val="102840"/>
                </a:solidFill>
                <a:effectLst/>
                <a:uLnTx/>
                <a:uFillTx/>
                <a:latin typeface="Source Sans 3"/>
                <a:ea typeface="+mn-ea"/>
                <a:cs typeface="+mn-cs"/>
              </a:rPr>
              <a:t>Guo et al., 2020</a:t>
            </a:r>
          </a:p>
        </p:txBody>
      </p:sp>
      <p:sp>
        <p:nvSpPr>
          <p:cNvPr id="13" name="Rectangle 12">
            <a:extLst>
              <a:ext uri="{FF2B5EF4-FFF2-40B4-BE49-F238E27FC236}">
                <a16:creationId xmlns:a16="http://schemas.microsoft.com/office/drawing/2014/main" id="{0419DC47-EF28-2D4A-B052-9272FF73B41F}"/>
              </a:ext>
            </a:extLst>
          </p:cNvPr>
          <p:cNvSpPr/>
          <p:nvPr/>
        </p:nvSpPr>
        <p:spPr>
          <a:xfrm>
            <a:off x="568801" y="4606383"/>
            <a:ext cx="10238932" cy="545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36000" rIns="108000" bIns="0" numCol="1" spcCol="0" rtlCol="0" fromWordArt="0" anchor="ctr" anchorCtr="0" forceAA="0" compatLnSpc="1">
            <a:prstTxWarp prst="textNoShape">
              <a:avLst/>
            </a:prstTxWarp>
            <a:no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102840"/>
                </a:solidFill>
                <a:effectLst/>
                <a:uLnTx/>
                <a:uFillTx/>
                <a:latin typeface="Source Sans 3"/>
                <a:ea typeface="+mn-ea"/>
                <a:cs typeface="+mn-cs"/>
              </a:rPr>
              <a:t>Pragmatic alternative to use of healthcare facilities for validation/evaluation.</a:t>
            </a:r>
          </a:p>
        </p:txBody>
      </p:sp>
      <p:sp>
        <p:nvSpPr>
          <p:cNvPr id="14" name="Rectangle 13">
            <a:extLst>
              <a:ext uri="{FF2B5EF4-FFF2-40B4-BE49-F238E27FC236}">
                <a16:creationId xmlns:a16="http://schemas.microsoft.com/office/drawing/2014/main" id="{48E86B2F-6B26-C014-1BD2-5AE27CE796B0}"/>
              </a:ext>
            </a:extLst>
          </p:cNvPr>
          <p:cNvSpPr/>
          <p:nvPr/>
        </p:nvSpPr>
        <p:spPr>
          <a:xfrm>
            <a:off x="556813" y="5310700"/>
            <a:ext cx="10250919" cy="5457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36000" rIns="108000" bIns="0" numCol="1" spcCol="0" rtlCol="0" fromWordArt="0" anchor="ctr" anchorCtr="0" forceAA="0" compatLnSpc="1">
            <a:prstTxWarp prst="textNoShape">
              <a:avLst/>
            </a:prstTxWarp>
            <a:no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prstClr val="white"/>
                </a:solidFill>
                <a:effectLst/>
                <a:uLnTx/>
                <a:uFillTx/>
                <a:latin typeface="Source Sans 3"/>
                <a:ea typeface="+mn-ea"/>
                <a:cs typeface="+mn-cs"/>
              </a:rPr>
              <a:t>Methodological agenda: scaled abstraction, distributed simulation, virtual vs physical simulation.</a:t>
            </a:r>
          </a:p>
        </p:txBody>
      </p:sp>
    </p:spTree>
    <p:extLst>
      <p:ext uri="{BB962C8B-B14F-4D97-AF65-F5344CB8AC3E}">
        <p14:creationId xmlns:p14="http://schemas.microsoft.com/office/powerpoint/2010/main" val="723340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E9B1EA2-D533-0B48-79FC-A18D86F5765C}"/>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16192" b="3582"/>
          <a:stretch/>
        </p:blipFill>
        <p:spPr>
          <a:xfrm>
            <a:off x="339600" y="351000"/>
            <a:ext cx="11512800" cy="6156000"/>
          </a:xfrm>
        </p:spPr>
      </p:pic>
      <p:pic>
        <p:nvPicPr>
          <p:cNvPr id="3" name="Picture Placeholder 10" descr="Logo&#10;&#10;Description automatically generated">
            <a:extLst>
              <a:ext uri="{FF2B5EF4-FFF2-40B4-BE49-F238E27FC236}">
                <a16:creationId xmlns:a16="http://schemas.microsoft.com/office/drawing/2014/main" id="{39370D56-57C9-D63E-67F4-FB255AE2B7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2557598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5EDFF3-B1D7-DE3E-B9A6-CB6CA1E6EA81}"/>
              </a:ext>
            </a:extLst>
          </p:cNvPr>
          <p:cNvPicPr>
            <a:picLocks noChangeAspect="1"/>
          </p:cNvPicPr>
          <p:nvPr/>
        </p:nvPicPr>
        <p:blipFill>
          <a:blip r:embed="rId2"/>
          <a:stretch>
            <a:fillRect/>
          </a:stretch>
        </p:blipFill>
        <p:spPr>
          <a:xfrm>
            <a:off x="551384" y="548680"/>
            <a:ext cx="6192687" cy="4183491"/>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E84341F7-1E70-610D-14F0-FC599271CFF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33193" y="1844824"/>
            <a:ext cx="5976664" cy="43796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2503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23E8F2-3A59-E0EC-B056-E5B20795B7C6}"/>
              </a:ext>
            </a:extLst>
          </p:cNvPr>
          <p:cNvSpPr/>
          <p:nvPr/>
        </p:nvSpPr>
        <p:spPr>
          <a:xfrm>
            <a:off x="335360" y="332656"/>
            <a:ext cx="8928992" cy="6192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8" name="Picture 7">
            <a:extLst>
              <a:ext uri="{FF2B5EF4-FFF2-40B4-BE49-F238E27FC236}">
                <a16:creationId xmlns:a16="http://schemas.microsoft.com/office/drawing/2014/main" id="{F123E40C-F883-93D3-5895-53B17CF21036}"/>
              </a:ext>
            </a:extLst>
          </p:cNvPr>
          <p:cNvPicPr>
            <a:picLocks noChangeAspect="1"/>
          </p:cNvPicPr>
          <p:nvPr/>
        </p:nvPicPr>
        <p:blipFill>
          <a:blip r:embed="rId2"/>
          <a:stretch>
            <a:fillRect/>
          </a:stretch>
        </p:blipFill>
        <p:spPr>
          <a:xfrm>
            <a:off x="335360" y="345096"/>
            <a:ext cx="9274152" cy="6164899"/>
          </a:xfrm>
          <a:prstGeom prst="rect">
            <a:avLst/>
          </a:prstGeom>
        </p:spPr>
      </p:pic>
      <p:sp>
        <p:nvSpPr>
          <p:cNvPr id="9" name="TextBox 8">
            <a:extLst>
              <a:ext uri="{FF2B5EF4-FFF2-40B4-BE49-F238E27FC236}">
                <a16:creationId xmlns:a16="http://schemas.microsoft.com/office/drawing/2014/main" id="{4A2FC72F-1546-6575-50DF-9B79BBDC34CE}"/>
              </a:ext>
            </a:extLst>
          </p:cNvPr>
          <p:cNvSpPr txBox="1"/>
          <p:nvPr/>
        </p:nvSpPr>
        <p:spPr>
          <a:xfrm>
            <a:off x="9768408" y="5589240"/>
            <a:ext cx="2286248" cy="707886"/>
          </a:xfrm>
          <a:prstGeom prst="rect">
            <a:avLst/>
          </a:prstGeom>
          <a:noFill/>
        </p:spPr>
        <p:txBody>
          <a:bodyPr wrap="square" rtlCol="0">
            <a:spAutoFit/>
          </a:bodyPr>
          <a:lstStyle/>
          <a:p>
            <a:r>
              <a:rPr lang="en-AU" sz="2000" b="1">
                <a:solidFill>
                  <a:schemeClr val="bg2"/>
                </a:solidFill>
                <a:latin typeface="+mj-lt"/>
              </a:rPr>
              <a:t>Validitron Sandbox</a:t>
            </a:r>
          </a:p>
        </p:txBody>
      </p:sp>
    </p:spTree>
    <p:extLst>
      <p:ext uri="{BB962C8B-B14F-4D97-AF65-F5344CB8AC3E}">
        <p14:creationId xmlns:p14="http://schemas.microsoft.com/office/powerpoint/2010/main" val="33188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E12D-E0CC-161C-E3F2-FA441DEEC0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DBFB18C-F1C3-8D18-A012-5E6866095CB6}"/>
              </a:ext>
            </a:extLst>
          </p:cNvPr>
          <p:cNvSpPr/>
          <p:nvPr/>
        </p:nvSpPr>
        <p:spPr>
          <a:xfrm>
            <a:off x="1571945" y="230338"/>
            <a:ext cx="8911404" cy="6397324"/>
          </a:xfrm>
          <a:prstGeom prst="rect">
            <a:avLst/>
          </a:prstGeom>
          <a:solidFill>
            <a:srgbClr val="FFD5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sz="2286">
              <a:solidFill>
                <a:schemeClr val="tx1"/>
              </a:solidFill>
            </a:endParaRPr>
          </a:p>
        </p:txBody>
      </p:sp>
      <p:sp>
        <p:nvSpPr>
          <p:cNvPr id="14" name="Rectangle 13">
            <a:extLst>
              <a:ext uri="{FF2B5EF4-FFF2-40B4-BE49-F238E27FC236}">
                <a16:creationId xmlns:a16="http://schemas.microsoft.com/office/drawing/2014/main" id="{87B17F31-67AD-15D8-4933-873124F36744}"/>
              </a:ext>
            </a:extLst>
          </p:cNvPr>
          <p:cNvSpPr/>
          <p:nvPr/>
        </p:nvSpPr>
        <p:spPr>
          <a:xfrm>
            <a:off x="4827037" y="462856"/>
            <a:ext cx="3570514" cy="59225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14" tIns="540000" rIns="385714" bIns="951429" numCol="1" spcCol="0" rtlCol="0" fromWordArt="0" anchor="b" anchorCtr="0" forceAA="0" compatLnSpc="1">
            <a:prstTxWarp prst="textNoShape">
              <a:avLst/>
            </a:prstTxWarp>
            <a:noAutofit/>
          </a:bodyPr>
          <a:lstStyle/>
          <a:p>
            <a:pPr>
              <a:spcAft>
                <a:spcPts val="300"/>
              </a:spcAft>
            </a:pPr>
            <a:r>
              <a:rPr lang="en-AU" sz="786" b="1" spc="171" dirty="0">
                <a:solidFill>
                  <a:schemeClr val="bg1"/>
                </a:solidFill>
                <a:latin typeface="Source Sans 3 Black" panose="020B0303030403020204" pitchFamily="34" charset="0"/>
              </a:rPr>
              <a:t>KEY INSIGHT</a:t>
            </a:r>
          </a:p>
          <a:p>
            <a:r>
              <a:rPr lang="en-AU" sz="2286" dirty="0">
                <a:solidFill>
                  <a:schemeClr val="bg1"/>
                </a:solidFill>
                <a:latin typeface="Source Sans 3 Light" panose="020B0303030403020204" pitchFamily="34" charset="0"/>
              </a:rPr>
              <a:t>Simulation showed that </a:t>
            </a:r>
            <a:r>
              <a:rPr lang="en-AU" sz="2286" b="1" dirty="0">
                <a:solidFill>
                  <a:schemeClr val="bg1"/>
                </a:solidFill>
              </a:rPr>
              <a:t>clinician time </a:t>
            </a:r>
            <a:r>
              <a:rPr lang="en-AU" sz="2286" b="1">
                <a:solidFill>
                  <a:schemeClr val="bg1"/>
                </a:solidFill>
              </a:rPr>
              <a:t>increased </a:t>
            </a:r>
            <a:r>
              <a:rPr lang="en-AU" sz="2286">
                <a:solidFill>
                  <a:schemeClr val="bg1"/>
                </a:solidFill>
                <a:latin typeface="Source Sans 3 Light" panose="020B0303030403020204" pitchFamily="34" charset="0"/>
              </a:rPr>
              <a:t>when </a:t>
            </a:r>
            <a:r>
              <a:rPr lang="en-AU" sz="2286" dirty="0">
                <a:solidFill>
                  <a:schemeClr val="bg1"/>
                </a:solidFill>
                <a:latin typeface="Source Sans 3 Light" panose="020B0303030403020204" pitchFamily="34" charset="0"/>
              </a:rPr>
              <a:t>using a tool designed to </a:t>
            </a:r>
            <a:r>
              <a:rPr lang="en-AU" sz="2286" b="1" dirty="0">
                <a:solidFill>
                  <a:schemeClr val="bg1"/>
                </a:solidFill>
              </a:rPr>
              <a:t>improve efficiency</a:t>
            </a:r>
            <a:r>
              <a:rPr lang="en-AU" sz="2286" dirty="0">
                <a:solidFill>
                  <a:schemeClr val="bg1"/>
                </a:solidFill>
                <a:latin typeface="Source Sans 3 Light" panose="020B0303030403020204" pitchFamily="34" charset="0"/>
              </a:rPr>
              <a:t>.</a:t>
            </a:r>
          </a:p>
        </p:txBody>
      </p:sp>
      <p:pic>
        <p:nvPicPr>
          <p:cNvPr id="15" name="Graphic 14">
            <a:extLst>
              <a:ext uri="{FF2B5EF4-FFF2-40B4-BE49-F238E27FC236}">
                <a16:creationId xmlns:a16="http://schemas.microsoft.com/office/drawing/2014/main" id="{B4D09D66-8A47-CE63-3BFB-5133E00E9A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19001" y="5589037"/>
            <a:ext cx="1153201" cy="281490"/>
          </a:xfrm>
          <a:prstGeom prst="rect">
            <a:avLst/>
          </a:prstGeom>
        </p:spPr>
      </p:pic>
      <p:sp>
        <p:nvSpPr>
          <p:cNvPr id="16" name="Rectangle 15">
            <a:extLst>
              <a:ext uri="{FF2B5EF4-FFF2-40B4-BE49-F238E27FC236}">
                <a16:creationId xmlns:a16="http://schemas.microsoft.com/office/drawing/2014/main" id="{7AA70903-C870-6771-BD17-302B709CEADF}"/>
              </a:ext>
            </a:extLst>
          </p:cNvPr>
          <p:cNvSpPr/>
          <p:nvPr/>
        </p:nvSpPr>
        <p:spPr>
          <a:xfrm>
            <a:off x="8397552" y="462856"/>
            <a:ext cx="1814816" cy="2744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000" tIns="162000" rIns="162000" bIns="0" numCol="1" spcCol="0" rtlCol="0" fromWordArt="0" anchor="t" anchorCtr="0" forceAA="0" compatLnSpc="1">
            <a:prstTxWarp prst="textNoShape">
              <a:avLst/>
            </a:prstTxWarp>
            <a:noAutofit/>
          </a:bodyPr>
          <a:lstStyle/>
          <a:p>
            <a:pPr>
              <a:lnSpc>
                <a:spcPct val="120000"/>
              </a:lnSpc>
              <a:spcAft>
                <a:spcPts val="300"/>
              </a:spcAft>
            </a:pPr>
            <a:r>
              <a:rPr lang="en-AU" sz="786" b="1" spc="171" dirty="0">
                <a:solidFill>
                  <a:schemeClr val="bg2"/>
                </a:solidFill>
                <a:latin typeface="Source Sans 3 Black" panose="020B0303030403020204" pitchFamily="34" charset="0"/>
              </a:rPr>
              <a:t>IMPACT</a:t>
            </a:r>
          </a:p>
          <a:p>
            <a:pPr marL="128584" indent="-128584">
              <a:lnSpc>
                <a:spcPct val="120000"/>
              </a:lnSpc>
              <a:spcAft>
                <a:spcPts val="450"/>
              </a:spcAft>
              <a:buFont typeface="Arial" panose="020B0604020202020204" pitchFamily="34" charset="0"/>
              <a:buChar char="•"/>
            </a:pPr>
            <a:r>
              <a:rPr lang="en-AU" sz="1000" dirty="0">
                <a:solidFill>
                  <a:schemeClr val="bg2"/>
                </a:solidFill>
              </a:rPr>
              <a:t>Paradoxical workflow impacts were detected.</a:t>
            </a:r>
          </a:p>
          <a:p>
            <a:pPr marL="128584" indent="-128584">
              <a:lnSpc>
                <a:spcPct val="120000"/>
              </a:lnSpc>
              <a:spcAft>
                <a:spcPts val="450"/>
              </a:spcAft>
              <a:buFont typeface="Arial" panose="020B0604020202020204" pitchFamily="34" charset="0"/>
              <a:buChar char="•"/>
            </a:pPr>
            <a:r>
              <a:rPr lang="en-AU" sz="1000" dirty="0">
                <a:solidFill>
                  <a:schemeClr val="bg2"/>
                </a:solidFill>
              </a:rPr>
              <a:t>Produced a range of implementation considerations to ensure uptake and equity.</a:t>
            </a:r>
          </a:p>
        </p:txBody>
      </p:sp>
      <p:sp>
        <p:nvSpPr>
          <p:cNvPr id="17" name="Rectangle 16">
            <a:extLst>
              <a:ext uri="{FF2B5EF4-FFF2-40B4-BE49-F238E27FC236}">
                <a16:creationId xmlns:a16="http://schemas.microsoft.com/office/drawing/2014/main" id="{471A4A9A-8123-EFC2-1028-D551ACC56B19}"/>
              </a:ext>
            </a:extLst>
          </p:cNvPr>
          <p:cNvSpPr/>
          <p:nvPr/>
        </p:nvSpPr>
        <p:spPr>
          <a:xfrm>
            <a:off x="8397552" y="3372509"/>
            <a:ext cx="1814816" cy="3012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81000" rIns="81000" bIns="0" numCol="1" spcCol="0" rtlCol="0" fromWordArt="0" anchor="b" anchorCtr="0" forceAA="0" compatLnSpc="1">
            <a:prstTxWarp prst="textNoShape">
              <a:avLst/>
            </a:prstTxWarp>
            <a:noAutofit/>
          </a:bodyPr>
          <a:lstStyle/>
          <a:p>
            <a:pPr>
              <a:lnSpc>
                <a:spcPct val="120000"/>
              </a:lnSpc>
              <a:spcAft>
                <a:spcPts val="450"/>
              </a:spcAft>
            </a:pPr>
            <a:r>
              <a:rPr lang="en-AU" sz="786" b="1" spc="171" dirty="0">
                <a:solidFill>
                  <a:schemeClr val="bg2"/>
                </a:solidFill>
                <a:latin typeface="Source Sans 3 Black" panose="020B0303030403020204" pitchFamily="34" charset="0"/>
              </a:rPr>
              <a:t>CHIEF INVESTIGATOR</a:t>
            </a:r>
            <a:endParaRPr lang="en-AU" sz="1000" spc="171" dirty="0">
              <a:solidFill>
                <a:schemeClr val="bg2"/>
              </a:solidFill>
            </a:endParaRPr>
          </a:p>
          <a:p>
            <a:pPr marL="129596" indent="-128584">
              <a:spcAft>
                <a:spcPts val="225"/>
              </a:spcAft>
              <a:buFont typeface="Arial" panose="020B0604020202020204" pitchFamily="34" charset="0"/>
              <a:buChar char="•"/>
            </a:pPr>
            <a:r>
              <a:rPr lang="en-AU" sz="1000" dirty="0">
                <a:solidFill>
                  <a:schemeClr val="bg2"/>
                </a:solidFill>
              </a:rPr>
              <a:t>A/Prof Rashina Hoda</a:t>
            </a:r>
          </a:p>
          <a:p>
            <a:pPr marL="129596">
              <a:spcAft>
                <a:spcPts val="225"/>
              </a:spcAft>
            </a:pPr>
            <a:r>
              <a:rPr lang="en-AU" sz="715" spc="38" dirty="0">
                <a:solidFill>
                  <a:schemeClr val="bg2"/>
                </a:solidFill>
              </a:rPr>
              <a:t>DEPARTMENT OF SOFTWARE SYSTEMS AND CYBERSECURITY</a:t>
            </a:r>
            <a:br>
              <a:rPr lang="en-AU" sz="715" spc="38" dirty="0">
                <a:solidFill>
                  <a:schemeClr val="bg2"/>
                </a:solidFill>
              </a:rPr>
            </a:br>
            <a:r>
              <a:rPr lang="en-AU" sz="715" spc="38" dirty="0">
                <a:solidFill>
                  <a:schemeClr val="bg2"/>
                </a:solidFill>
              </a:rPr>
              <a:t>MONASH UNIVERSITY</a:t>
            </a:r>
          </a:p>
          <a:p>
            <a:endParaRPr lang="en-AU" sz="786" b="1" spc="150" dirty="0">
              <a:solidFill>
                <a:schemeClr val="bg2"/>
              </a:solidFill>
              <a:latin typeface="Source Sans 3 Black" panose="020B0303030403020204" pitchFamily="34" charset="0"/>
            </a:endParaRPr>
          </a:p>
          <a:p>
            <a:r>
              <a:rPr lang="en-AU" sz="786" b="1" spc="171" dirty="0">
                <a:solidFill>
                  <a:schemeClr val="bg2"/>
                </a:solidFill>
                <a:latin typeface="Source Sans 3 Black" panose="020B0303030403020204" pitchFamily="34" charset="0"/>
              </a:rPr>
              <a:t>KEY PARTNERS</a:t>
            </a:r>
          </a:p>
          <a:p>
            <a:endParaRPr lang="en-AU" sz="786" b="1" spc="171" dirty="0">
              <a:solidFill>
                <a:schemeClr val="bg2"/>
              </a:solidFill>
              <a:latin typeface="Source Sans 3 Black" panose="020B0303030403020204" pitchFamily="34" charset="0"/>
            </a:endParaRPr>
          </a:p>
          <a:p>
            <a:endParaRPr lang="en-AU" sz="786" spc="38" dirty="0">
              <a:solidFill>
                <a:schemeClr val="bg2"/>
              </a:solidFill>
            </a:endParaRPr>
          </a:p>
          <a:p>
            <a:endParaRPr lang="en-AU" sz="786" spc="38" dirty="0">
              <a:solidFill>
                <a:schemeClr val="bg2"/>
              </a:solidFill>
            </a:endParaRPr>
          </a:p>
          <a:p>
            <a:endParaRPr lang="en-AU" sz="786" spc="38" dirty="0">
              <a:solidFill>
                <a:schemeClr val="bg2"/>
              </a:solidFill>
            </a:endParaRPr>
          </a:p>
          <a:p>
            <a:endParaRPr lang="en-AU" sz="786" spc="38" dirty="0">
              <a:solidFill>
                <a:schemeClr val="bg2"/>
              </a:solidFill>
            </a:endParaRPr>
          </a:p>
          <a:p>
            <a:endParaRPr lang="en-AU" sz="786" spc="38" dirty="0">
              <a:solidFill>
                <a:schemeClr val="bg2"/>
              </a:solidFill>
            </a:endParaRPr>
          </a:p>
          <a:p>
            <a:endParaRPr lang="en-AU" sz="786" spc="38" dirty="0">
              <a:solidFill>
                <a:schemeClr val="bg2"/>
              </a:solidFill>
            </a:endParaRPr>
          </a:p>
          <a:p>
            <a:endParaRPr lang="en-AU" sz="786" spc="38" dirty="0">
              <a:solidFill>
                <a:schemeClr val="bg2"/>
              </a:solidFill>
            </a:endParaRPr>
          </a:p>
          <a:p>
            <a:endParaRPr lang="en-AU" sz="786" spc="38" dirty="0">
              <a:solidFill>
                <a:schemeClr val="bg2"/>
              </a:solidFill>
            </a:endParaRPr>
          </a:p>
          <a:p>
            <a:endParaRPr lang="en-AU" sz="786" spc="38" dirty="0">
              <a:solidFill>
                <a:schemeClr val="bg2"/>
              </a:solidFill>
            </a:endParaRPr>
          </a:p>
          <a:p>
            <a:endParaRPr lang="en-AU" sz="786" spc="38" dirty="0">
              <a:solidFill>
                <a:schemeClr val="bg2"/>
              </a:solidFill>
            </a:endParaRPr>
          </a:p>
          <a:p>
            <a:endParaRPr lang="en-AU" sz="786" spc="38" dirty="0">
              <a:solidFill>
                <a:schemeClr val="bg2"/>
              </a:solidFill>
            </a:endParaRPr>
          </a:p>
          <a:p>
            <a:pPr>
              <a:lnSpc>
                <a:spcPct val="120000"/>
              </a:lnSpc>
            </a:pPr>
            <a:endParaRPr lang="en-AU" sz="1000" dirty="0">
              <a:solidFill>
                <a:schemeClr val="bg2"/>
              </a:solidFill>
            </a:endParaRPr>
          </a:p>
        </p:txBody>
      </p:sp>
      <p:sp>
        <p:nvSpPr>
          <p:cNvPr id="19" name="Rectangle 18">
            <a:extLst>
              <a:ext uri="{FF2B5EF4-FFF2-40B4-BE49-F238E27FC236}">
                <a16:creationId xmlns:a16="http://schemas.microsoft.com/office/drawing/2014/main" id="{EC3B360D-07CA-2113-929C-106C8F252FB3}"/>
              </a:ext>
            </a:extLst>
          </p:cNvPr>
          <p:cNvSpPr/>
          <p:nvPr/>
        </p:nvSpPr>
        <p:spPr>
          <a:xfrm>
            <a:off x="1708651" y="462856"/>
            <a:ext cx="2840178" cy="1721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000" tIns="162000" rIns="270000" bIns="0" numCol="1" spcCol="0" rtlCol="0" fromWordArt="0" anchor="t" anchorCtr="0" forceAA="0" compatLnSpc="1">
            <a:prstTxWarp prst="textNoShape">
              <a:avLst/>
            </a:prstTxWarp>
            <a:noAutofit/>
          </a:bodyPr>
          <a:lstStyle/>
          <a:p>
            <a:pPr>
              <a:lnSpc>
                <a:spcPct val="120000"/>
              </a:lnSpc>
              <a:spcAft>
                <a:spcPts val="300"/>
              </a:spcAft>
            </a:pPr>
            <a:r>
              <a:rPr lang="en-AU" sz="786" b="1" spc="171" dirty="0">
                <a:solidFill>
                  <a:schemeClr val="bg2"/>
                </a:solidFill>
                <a:latin typeface="Source Sans 3 Black" panose="020B0303030403020204" pitchFamily="34" charset="0"/>
              </a:rPr>
              <a:t>PROJECT CASE STUDY</a:t>
            </a:r>
          </a:p>
          <a:p>
            <a:r>
              <a:rPr lang="en-AU" sz="2286" b="1" dirty="0">
                <a:solidFill>
                  <a:schemeClr val="bg2"/>
                </a:solidFill>
                <a:ea typeface="+mn-lt"/>
                <a:cs typeface="+mn-lt"/>
              </a:rPr>
              <a:t>Improving patient experience of telehealth with a consultation summary tool </a:t>
            </a:r>
          </a:p>
        </p:txBody>
      </p:sp>
      <p:sp>
        <p:nvSpPr>
          <p:cNvPr id="20" name="Rectangle 19">
            <a:extLst>
              <a:ext uri="{FF2B5EF4-FFF2-40B4-BE49-F238E27FC236}">
                <a16:creationId xmlns:a16="http://schemas.microsoft.com/office/drawing/2014/main" id="{8D846815-CD50-F751-5073-B0BEED192B85}"/>
              </a:ext>
            </a:extLst>
          </p:cNvPr>
          <p:cNvSpPr/>
          <p:nvPr/>
        </p:nvSpPr>
        <p:spPr>
          <a:xfrm>
            <a:off x="1708651" y="2527663"/>
            <a:ext cx="2840178" cy="3857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000" tIns="135000" rIns="270000" bIns="270000" numCol="1" spcCol="0" rtlCol="0" fromWordArt="0" anchor="b" anchorCtr="0" forceAA="0" compatLnSpc="1">
            <a:prstTxWarp prst="textNoShape">
              <a:avLst/>
            </a:prstTxWarp>
            <a:noAutofit/>
          </a:bodyPr>
          <a:lstStyle/>
          <a:p>
            <a:pPr>
              <a:lnSpc>
                <a:spcPct val="120000"/>
              </a:lnSpc>
              <a:spcAft>
                <a:spcPts val="300"/>
              </a:spcAft>
            </a:pPr>
            <a:r>
              <a:rPr lang="en-AU" sz="786" b="1" spc="171" dirty="0">
                <a:solidFill>
                  <a:schemeClr val="bg2"/>
                </a:solidFill>
                <a:latin typeface="Source Sans 3 Black" panose="020B0303030403020204" pitchFamily="34" charset="0"/>
              </a:rPr>
              <a:t>MOTIVATING PROBLEM</a:t>
            </a:r>
          </a:p>
          <a:p>
            <a:pPr>
              <a:lnSpc>
                <a:spcPct val="120000"/>
              </a:lnSpc>
            </a:pPr>
            <a:r>
              <a:rPr lang="en-AU" sz="1000" dirty="0">
                <a:solidFill>
                  <a:schemeClr val="bg2"/>
                </a:solidFill>
              </a:rPr>
              <a:t>Patients leave telehealth consultations without a summary of what has, and will happen.</a:t>
            </a:r>
          </a:p>
          <a:p>
            <a:pPr>
              <a:lnSpc>
                <a:spcPct val="120000"/>
              </a:lnSpc>
            </a:pPr>
            <a:endParaRPr lang="en-AU" sz="1000" dirty="0">
              <a:solidFill>
                <a:schemeClr val="bg2"/>
              </a:solidFill>
            </a:endParaRPr>
          </a:p>
          <a:p>
            <a:pPr>
              <a:lnSpc>
                <a:spcPct val="120000"/>
              </a:lnSpc>
              <a:spcAft>
                <a:spcPts val="300"/>
              </a:spcAft>
            </a:pPr>
            <a:r>
              <a:rPr lang="en-AU" sz="786" b="1" spc="171" dirty="0">
                <a:solidFill>
                  <a:schemeClr val="bg2"/>
                </a:solidFill>
                <a:latin typeface="Source Sans 3 Black" panose="020B0303030403020204" pitchFamily="34" charset="0"/>
              </a:rPr>
              <a:t>VALIDITRON APPROACH</a:t>
            </a:r>
          </a:p>
          <a:p>
            <a:pPr marL="128584" indent="-128584">
              <a:lnSpc>
                <a:spcPct val="120000"/>
              </a:lnSpc>
              <a:spcAft>
                <a:spcPts val="450"/>
              </a:spcAft>
              <a:buFont typeface="Arial" panose="020B0604020202020204" pitchFamily="34" charset="0"/>
              <a:buChar char="•"/>
            </a:pPr>
            <a:r>
              <a:rPr lang="en-AU" sz="1000" dirty="0">
                <a:solidFill>
                  <a:schemeClr val="bg2"/>
                </a:solidFill>
              </a:rPr>
              <a:t>Co-design​</a:t>
            </a:r>
          </a:p>
          <a:p>
            <a:pPr marL="128584" indent="-128584">
              <a:lnSpc>
                <a:spcPct val="120000"/>
              </a:lnSpc>
              <a:spcAft>
                <a:spcPts val="450"/>
              </a:spcAft>
              <a:buFont typeface="Arial" panose="020B0604020202020204" pitchFamily="34" charset="0"/>
              <a:buChar char="•"/>
            </a:pPr>
            <a:r>
              <a:rPr lang="en-AU" sz="1000" dirty="0">
                <a:solidFill>
                  <a:schemeClr val="bg2"/>
                </a:solidFill>
              </a:rPr>
              <a:t>Environmental scanning​</a:t>
            </a:r>
          </a:p>
          <a:p>
            <a:pPr marL="128584" indent="-128584">
              <a:lnSpc>
                <a:spcPct val="120000"/>
              </a:lnSpc>
              <a:spcAft>
                <a:spcPts val="450"/>
              </a:spcAft>
              <a:buFont typeface="Arial" panose="020B0604020202020204" pitchFamily="34" charset="0"/>
              <a:buChar char="•"/>
            </a:pPr>
            <a:r>
              <a:rPr lang="en-AU" sz="1000" dirty="0">
                <a:solidFill>
                  <a:schemeClr val="bg2"/>
                </a:solidFill>
              </a:rPr>
              <a:t>Experiential simulation study</a:t>
            </a:r>
          </a:p>
        </p:txBody>
      </p:sp>
      <p:pic>
        <p:nvPicPr>
          <p:cNvPr id="3" name="Picture 2" descr="A blue and black text&#10;&#10;Description automatically generated">
            <a:extLst>
              <a:ext uri="{FF2B5EF4-FFF2-40B4-BE49-F238E27FC236}">
                <a16:creationId xmlns:a16="http://schemas.microsoft.com/office/drawing/2014/main" id="{43B3CF64-19CE-E541-0ED4-A09CA423E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2914" y="4975145"/>
            <a:ext cx="1010058" cy="293300"/>
          </a:xfrm>
          <a:prstGeom prst="rect">
            <a:avLst/>
          </a:prstGeom>
        </p:spPr>
      </p:pic>
      <p:pic>
        <p:nvPicPr>
          <p:cNvPr id="7" name="Picture 6" descr="A black background with blue and red letters&#10;&#10;Description automatically generated">
            <a:extLst>
              <a:ext uri="{FF2B5EF4-FFF2-40B4-BE49-F238E27FC236}">
                <a16:creationId xmlns:a16="http://schemas.microsoft.com/office/drawing/2014/main" id="{D0B2D596-4B82-A00E-AB0E-2D6AA440ABA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602208" y="5837203"/>
            <a:ext cx="1089443" cy="367936"/>
          </a:xfrm>
          <a:prstGeom prst="rect">
            <a:avLst/>
          </a:prstGeom>
        </p:spPr>
      </p:pic>
      <p:pic>
        <p:nvPicPr>
          <p:cNvPr id="8" name="Picture 7" descr="A logo with a black background&#10;&#10;Description automatically generated">
            <a:extLst>
              <a:ext uri="{FF2B5EF4-FFF2-40B4-BE49-F238E27FC236}">
                <a16:creationId xmlns:a16="http://schemas.microsoft.com/office/drawing/2014/main" id="{EC61F6ED-80A1-8EF5-FECB-EC116AD350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4809" y="5307665"/>
            <a:ext cx="1121503" cy="386834"/>
          </a:xfrm>
          <a:prstGeom prst="rect">
            <a:avLst/>
          </a:prstGeom>
        </p:spPr>
      </p:pic>
    </p:spTree>
    <p:extLst>
      <p:ext uri="{BB962C8B-B14F-4D97-AF65-F5344CB8AC3E}">
        <p14:creationId xmlns:p14="http://schemas.microsoft.com/office/powerpoint/2010/main" val="538406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7A2E1-A3A7-55F5-2192-D121CD03E50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A0FD72-A2F2-0537-0FFF-882D10CDE4F0}"/>
              </a:ext>
            </a:extLst>
          </p:cNvPr>
          <p:cNvSpPr>
            <a:spLocks noGrp="1"/>
          </p:cNvSpPr>
          <p:nvPr>
            <p:ph sz="quarter" idx="14"/>
          </p:nvPr>
        </p:nvSpPr>
        <p:spPr/>
        <p:txBody>
          <a:bodyPr/>
          <a:lstStyle/>
          <a:p>
            <a:pPr marL="457200" indent="-457200">
              <a:buFont typeface="+mj-lt"/>
              <a:buAutoNum type="arabicPeriod"/>
            </a:pPr>
            <a:r>
              <a:rPr lang="en-AU" b="0" dirty="0"/>
              <a:t>Digital health solutions are not always the best solution, and more complex technology is not always superior</a:t>
            </a:r>
          </a:p>
          <a:p>
            <a:pPr marL="457200" indent="-457200">
              <a:buFont typeface="+mj-lt"/>
              <a:buAutoNum type="arabicPeriod"/>
            </a:pPr>
            <a:r>
              <a:rPr lang="en-AU" b="0" dirty="0"/>
              <a:t>The first port of call must be consultation with the stakeholders</a:t>
            </a:r>
          </a:p>
          <a:p>
            <a:pPr marL="936000" lvl="3" indent="-457200"/>
            <a:r>
              <a:rPr lang="en-AU" b="0" dirty="0"/>
              <a:t>Taking evidence-based treatments delivered face to face and converting them digital without consultation will result in at best sub-optimal uptake, and at worst unintended consequences, or harmful outcomes.</a:t>
            </a:r>
          </a:p>
          <a:p>
            <a:pPr marL="457200" lvl="2" indent="-457200">
              <a:buClr>
                <a:schemeClr val="bg1"/>
              </a:buClr>
              <a:buAutoNum type="arabicPeriod" startAt="3"/>
            </a:pPr>
            <a:r>
              <a:rPr lang="en-AU" sz="2200" b="0" dirty="0"/>
              <a:t>Participatory research can be useful to design a data intensive study protocol</a:t>
            </a:r>
          </a:p>
          <a:p>
            <a:pPr marL="457200" lvl="2" indent="-457200">
              <a:buClr>
                <a:schemeClr val="bg1"/>
              </a:buClr>
              <a:buAutoNum type="arabicPeriod" startAt="3"/>
            </a:pPr>
            <a:r>
              <a:rPr lang="en-AU" sz="2200" b="0" dirty="0"/>
              <a:t>Clinical simulation fills a vital gap between prototyping and further evidence generation/implementation</a:t>
            </a:r>
          </a:p>
          <a:p>
            <a:pPr marL="457200" lvl="2" indent="-457200">
              <a:buClr>
                <a:schemeClr val="bg1"/>
              </a:buClr>
              <a:buFont typeface="Arial" panose="020B0604020202020204" pitchFamily="34" charset="0"/>
              <a:buAutoNum type="arabicPeriod" startAt="3"/>
            </a:pPr>
            <a:r>
              <a:rPr lang="en-AU" sz="2200" dirty="0"/>
              <a:t>A multidisciplinary team is essential to success (biostatisticians, UX/software experts, consumers, clinical psychologists, and digital health researchers)</a:t>
            </a:r>
          </a:p>
          <a:p>
            <a:pPr lvl="2" indent="0">
              <a:buClr>
                <a:schemeClr val="bg1"/>
              </a:buClr>
              <a:buNone/>
            </a:pPr>
            <a:endParaRPr lang="en-AU" sz="2200" b="0" dirty="0"/>
          </a:p>
          <a:p>
            <a:pPr marL="342900" indent="-342900">
              <a:buFont typeface="Arial" panose="020B0604020202020204" pitchFamily="34" charset="0"/>
              <a:buChar char="•"/>
            </a:pPr>
            <a:endParaRPr lang="en-AU" b="0" dirty="0"/>
          </a:p>
          <a:p>
            <a:pPr marL="342900" indent="-342900">
              <a:buFont typeface="Arial" panose="020B0604020202020204" pitchFamily="34" charset="0"/>
              <a:buChar char="•"/>
            </a:pPr>
            <a:endParaRPr lang="en-AU" b="0" dirty="0"/>
          </a:p>
          <a:p>
            <a:pPr marL="342900" indent="-34290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1BDE7876-CFD3-446D-AC29-7749BB3D3A8D}"/>
              </a:ext>
            </a:extLst>
          </p:cNvPr>
          <p:cNvSpPr>
            <a:spLocks noGrp="1"/>
          </p:cNvSpPr>
          <p:nvPr>
            <p:ph type="title"/>
          </p:nvPr>
        </p:nvSpPr>
        <p:spPr/>
        <p:txBody>
          <a:bodyPr/>
          <a:lstStyle/>
          <a:p>
            <a:r>
              <a:rPr lang="en-AU" dirty="0"/>
              <a:t>Learnings for developing digital mental health tools</a:t>
            </a:r>
          </a:p>
        </p:txBody>
      </p:sp>
    </p:spTree>
    <p:extLst>
      <p:ext uri="{BB962C8B-B14F-4D97-AF65-F5344CB8AC3E}">
        <p14:creationId xmlns:p14="http://schemas.microsoft.com/office/powerpoint/2010/main" val="106166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0561-9D23-6AB3-BF4C-5AD53FC8034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338208-89F9-52BE-F822-EEF4B37DE76F}"/>
              </a:ext>
            </a:extLst>
          </p:cNvPr>
          <p:cNvSpPr>
            <a:spLocks noGrp="1"/>
          </p:cNvSpPr>
          <p:nvPr>
            <p:ph sz="quarter" idx="14"/>
          </p:nvPr>
        </p:nvSpPr>
        <p:spPr>
          <a:xfrm>
            <a:off x="345601" y="2332233"/>
            <a:ext cx="11500798" cy="3811221"/>
          </a:xfrm>
        </p:spPr>
        <p:txBody>
          <a:bodyPr/>
          <a:lstStyle/>
          <a:p>
            <a:pPr marL="342900" indent="-342900">
              <a:buFont typeface="Arial" panose="020B0604020202020204" pitchFamily="34" charset="0"/>
              <a:buChar char="•"/>
            </a:pPr>
            <a:r>
              <a:rPr lang="en-AU" sz="2400" b="0" dirty="0"/>
              <a:t>AIML approaches in mental health have significant hope but their feasibility in real world usage is challenging</a:t>
            </a:r>
          </a:p>
          <a:p>
            <a:pPr marL="342900" indent="-342900">
              <a:buFont typeface="Arial" panose="020B0604020202020204" pitchFamily="34" charset="0"/>
              <a:buChar char="•"/>
            </a:pPr>
            <a:r>
              <a:rPr lang="en-AU" sz="2400" b="0" dirty="0"/>
              <a:t>Privacy of the data is a serious risk and concern</a:t>
            </a:r>
          </a:p>
          <a:p>
            <a:pPr marL="821700" lvl="3" indent="-342900"/>
            <a:r>
              <a:rPr lang="en-AU" sz="2400" dirty="0"/>
              <a:t>Some had concerns that their physiological data would reveal embarrassing or personal things “Can it tell when </a:t>
            </a:r>
            <a:r>
              <a:rPr lang="en-AU" sz="2400" dirty="0" err="1"/>
              <a:t>Im</a:t>
            </a:r>
            <a:r>
              <a:rPr lang="en-AU" sz="2400" dirty="0"/>
              <a:t> having sex?” “The GPS can detect where I work and I don’t want my employer knowing I have anger problems”</a:t>
            </a:r>
            <a:endParaRPr lang="en-US" sz="2400" dirty="0"/>
          </a:p>
          <a:p>
            <a:pPr marL="821700" lvl="3" indent="-342900"/>
            <a:r>
              <a:rPr lang="en-AU" sz="2400" dirty="0"/>
              <a:t>Some had serious legal concerns “my ex would use this data to remove access to my children”</a:t>
            </a:r>
          </a:p>
          <a:p>
            <a:pPr marL="342900" lvl="2" indent="-342900">
              <a:buClr>
                <a:srgbClr val="FFFFFF"/>
              </a:buClr>
            </a:pPr>
            <a:r>
              <a:rPr lang="en-AU" dirty="0"/>
              <a:t>We need to better integrate into clinical care, and give mental health professionals the informatics expertise needed to understand how to best use data</a:t>
            </a:r>
          </a:p>
          <a:p>
            <a:pPr marL="342900" lvl="2" indent="-342900"/>
            <a:endParaRPr lang="en-AU" sz="2200" dirty="0"/>
          </a:p>
          <a:p>
            <a:pPr lvl="1"/>
            <a:endParaRPr lang="en-US" dirty="0"/>
          </a:p>
          <a:p>
            <a:pPr marL="342900" indent="-342900">
              <a:buFont typeface="Arial" panose="020B0604020202020204" pitchFamily="34" charset="0"/>
              <a:buChar char="•"/>
            </a:pPr>
            <a:endParaRPr lang="en-AU" b="0" dirty="0"/>
          </a:p>
          <a:p>
            <a:pPr marL="342900" indent="-342900">
              <a:buFont typeface="Arial" panose="020B0604020202020204" pitchFamily="34" charset="0"/>
              <a:buChar char="•"/>
            </a:pPr>
            <a:endParaRPr lang="en-AU" b="0" dirty="0"/>
          </a:p>
          <a:p>
            <a:pPr marL="342900" indent="-34290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9AAFDD4F-E803-D66E-0E42-9183BC8DF11A}"/>
              </a:ext>
            </a:extLst>
          </p:cNvPr>
          <p:cNvSpPr>
            <a:spLocks noGrp="1"/>
          </p:cNvSpPr>
          <p:nvPr>
            <p:ph type="title"/>
          </p:nvPr>
        </p:nvSpPr>
        <p:spPr/>
        <p:txBody>
          <a:bodyPr/>
          <a:lstStyle/>
          <a:p>
            <a:r>
              <a:rPr lang="en-AU" dirty="0"/>
              <a:t>Learnings for implementation</a:t>
            </a:r>
          </a:p>
        </p:txBody>
      </p:sp>
    </p:spTree>
    <p:extLst>
      <p:ext uri="{BB962C8B-B14F-4D97-AF65-F5344CB8AC3E}">
        <p14:creationId xmlns:p14="http://schemas.microsoft.com/office/powerpoint/2010/main" val="3183379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482C72-02B8-FADC-08F2-584E4A8995C0}"/>
              </a:ext>
            </a:extLst>
          </p:cNvPr>
          <p:cNvSpPr>
            <a:spLocks noGrp="1"/>
          </p:cNvSpPr>
          <p:nvPr>
            <p:ph sz="quarter" idx="14"/>
          </p:nvPr>
        </p:nvSpPr>
        <p:spPr>
          <a:xfrm>
            <a:off x="345601" y="1870254"/>
            <a:ext cx="5449024" cy="4376433"/>
          </a:xfrm>
        </p:spPr>
        <p:txBody>
          <a:bodyPr/>
          <a:lstStyle/>
          <a:p>
            <a:pPr marL="342900" indent="-342900">
              <a:lnSpc>
                <a:spcPct val="100000"/>
              </a:lnSpc>
              <a:buFontTx/>
              <a:buChar char="-"/>
            </a:pPr>
            <a:r>
              <a:rPr lang="en-AU" sz="2800" b="0" dirty="0"/>
              <a:t>Lack of user-centric design</a:t>
            </a:r>
          </a:p>
          <a:p>
            <a:pPr marL="342900" indent="-342900">
              <a:lnSpc>
                <a:spcPct val="100000"/>
              </a:lnSpc>
              <a:buFontTx/>
              <a:buChar char="-"/>
            </a:pPr>
            <a:r>
              <a:rPr lang="en-AU" sz="2800" b="0" dirty="0"/>
              <a:t>Poor usability</a:t>
            </a:r>
          </a:p>
          <a:p>
            <a:pPr marL="342900" indent="-342900">
              <a:lnSpc>
                <a:spcPct val="100000"/>
              </a:lnSpc>
              <a:buFontTx/>
              <a:buChar char="-"/>
            </a:pPr>
            <a:r>
              <a:rPr lang="en-AU" sz="2800" b="0" dirty="0"/>
              <a:t>Concerns about privacy</a:t>
            </a:r>
          </a:p>
          <a:p>
            <a:pPr marL="342900" indent="-342900">
              <a:lnSpc>
                <a:spcPct val="100000"/>
              </a:lnSpc>
              <a:buFontTx/>
              <a:buChar char="-"/>
            </a:pPr>
            <a:r>
              <a:rPr lang="en-AU" sz="2800" b="0" dirty="0" err="1"/>
              <a:t>Skepticism</a:t>
            </a:r>
            <a:r>
              <a:rPr lang="en-AU" sz="2800" b="0" dirty="0"/>
              <a:t> about benefits/usefulness</a:t>
            </a:r>
          </a:p>
          <a:p>
            <a:pPr marL="342900" indent="-342900">
              <a:lnSpc>
                <a:spcPct val="100000"/>
              </a:lnSpc>
              <a:buFontTx/>
              <a:buChar char="-"/>
            </a:pPr>
            <a:r>
              <a:rPr lang="en-AU" sz="2800" b="0" dirty="0"/>
              <a:t>Limited digital literacy skills</a:t>
            </a:r>
          </a:p>
          <a:p>
            <a:pPr marL="342900" indent="-342900">
              <a:lnSpc>
                <a:spcPct val="100000"/>
              </a:lnSpc>
              <a:buFontTx/>
              <a:buChar char="-"/>
            </a:pPr>
            <a:r>
              <a:rPr lang="en-AU" sz="2800" b="0" dirty="0"/>
              <a:t>Lack of personalization features</a:t>
            </a:r>
          </a:p>
        </p:txBody>
      </p:sp>
      <p:sp>
        <p:nvSpPr>
          <p:cNvPr id="3" name="Title 2">
            <a:extLst>
              <a:ext uri="{FF2B5EF4-FFF2-40B4-BE49-F238E27FC236}">
                <a16:creationId xmlns:a16="http://schemas.microsoft.com/office/drawing/2014/main" id="{AD8913C6-4A5C-CBBA-3F17-E7A1A7BC2D43}"/>
              </a:ext>
            </a:extLst>
          </p:cNvPr>
          <p:cNvSpPr>
            <a:spLocks noGrp="1"/>
          </p:cNvSpPr>
          <p:nvPr>
            <p:ph type="title"/>
          </p:nvPr>
        </p:nvSpPr>
        <p:spPr/>
        <p:txBody>
          <a:bodyPr/>
          <a:lstStyle/>
          <a:p>
            <a:r>
              <a:rPr lang="en-AU" dirty="0"/>
              <a:t>Causes of sub-optimal outcomes</a:t>
            </a:r>
          </a:p>
        </p:txBody>
      </p:sp>
      <p:pic>
        <p:nvPicPr>
          <p:cNvPr id="5" name="Picture 4" descr="A magnifying glass with a group of people&#10;&#10;AI-generated content may be incorrect.">
            <a:extLst>
              <a:ext uri="{FF2B5EF4-FFF2-40B4-BE49-F238E27FC236}">
                <a16:creationId xmlns:a16="http://schemas.microsoft.com/office/drawing/2014/main" id="{88841374-1EB9-45E8-90AF-B7C5D70A62E9}"/>
              </a:ext>
            </a:extLst>
          </p:cNvPr>
          <p:cNvPicPr>
            <a:picLocks noChangeAspect="1"/>
          </p:cNvPicPr>
          <p:nvPr/>
        </p:nvPicPr>
        <p:blipFill>
          <a:blip r:embed="rId2"/>
          <a:srcRect b="7466"/>
          <a:stretch>
            <a:fillRect/>
          </a:stretch>
        </p:blipFill>
        <p:spPr>
          <a:xfrm>
            <a:off x="6719299" y="2124912"/>
            <a:ext cx="4373413" cy="3291275"/>
          </a:xfrm>
          <a:prstGeom prst="rect">
            <a:avLst/>
          </a:prstGeom>
        </p:spPr>
      </p:pic>
    </p:spTree>
    <p:extLst>
      <p:ext uri="{BB962C8B-B14F-4D97-AF65-F5344CB8AC3E}">
        <p14:creationId xmlns:p14="http://schemas.microsoft.com/office/powerpoint/2010/main" val="11741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84ACB-348A-1B59-CAC8-2C06EF97CDF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A768B7B-1C03-B385-0D44-13B8B1F72E92}"/>
              </a:ext>
            </a:extLst>
          </p:cNvPr>
          <p:cNvSpPr>
            <a:spLocks noGrp="1"/>
          </p:cNvSpPr>
          <p:nvPr>
            <p:ph type="title"/>
          </p:nvPr>
        </p:nvSpPr>
        <p:spPr>
          <a:xfrm>
            <a:off x="568800" y="500400"/>
            <a:ext cx="8191496" cy="1264572"/>
          </a:xfrm>
        </p:spPr>
        <p:txBody>
          <a:bodyPr vert="horz" lIns="0" tIns="0" rIns="0" bIns="0" rtlCol="0" anchor="t">
            <a:noAutofit/>
          </a:bodyPr>
          <a:lstStyle/>
          <a:p>
            <a:pPr>
              <a:lnSpc>
                <a:spcPts val="4200"/>
              </a:lnSpc>
            </a:pPr>
            <a:r>
              <a:rPr lang="en-AU" sz="3600" dirty="0"/>
              <a:t>There is no standard development pathway for digital health tools.</a:t>
            </a:r>
          </a:p>
        </p:txBody>
      </p:sp>
      <p:sp>
        <p:nvSpPr>
          <p:cNvPr id="4" name="Freeform: Shape 4">
            <a:extLst>
              <a:ext uri="{FF2B5EF4-FFF2-40B4-BE49-F238E27FC236}">
                <a16:creationId xmlns:a16="http://schemas.microsoft.com/office/drawing/2014/main" id="{250FA800-3B3C-9151-FBB2-DB946D0D8EAF}"/>
              </a:ext>
            </a:extLst>
          </p:cNvPr>
          <p:cNvSpPr/>
          <p:nvPr/>
        </p:nvSpPr>
        <p:spPr>
          <a:xfrm>
            <a:off x="568800" y="1844825"/>
            <a:ext cx="2655496" cy="709409"/>
          </a:xfrm>
          <a:prstGeom prst="rect">
            <a:avLst/>
          </a:prstGeom>
          <a:solidFill>
            <a:srgbClr val="102840"/>
          </a:solidFill>
          <a:ln>
            <a:noFill/>
          </a:ln>
          <a:effectLst/>
        </p:spPr>
        <p:style>
          <a:lnRef idx="2">
            <a:scrgbClr r="0" g="0" b="0"/>
          </a:lnRef>
          <a:fillRef idx="1">
            <a:scrgbClr r="0" g="0" b="0"/>
          </a:fillRef>
          <a:effectRef idx="0">
            <a:scrgbClr r="0" g="0" b="0"/>
          </a:effectRef>
          <a:fontRef idx="minor">
            <a:schemeClr val="lt1"/>
          </a:fontRef>
        </p:style>
        <p:txBody>
          <a:bodyPr spcFirstLastPara="0" vert="horz" wrap="square" lIns="36251" tIns="36251" rIns="72000" bIns="36251" numCol="1" spcCol="1270" anchor="ctr" anchorCtr="0">
            <a:no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prstClr val="white"/>
                </a:solidFill>
                <a:effectLst/>
                <a:uLnTx/>
                <a:uFillTx/>
                <a:ea typeface="+mn-ea"/>
                <a:cs typeface="+mn-cs"/>
              </a:rPr>
              <a:t>Drug development</a:t>
            </a:r>
            <a:br>
              <a:rPr kumimoji="0" lang="en-US" sz="1400" b="1" i="0" u="none" strike="noStrike" kern="1200" cap="none" spc="0" normalizeH="0" baseline="0" noProof="0">
                <a:ln>
                  <a:noFill/>
                </a:ln>
                <a:solidFill>
                  <a:prstClr val="white"/>
                </a:solidFill>
                <a:effectLst/>
                <a:uLnTx/>
                <a:uFillTx/>
                <a:ea typeface="+mn-ea"/>
                <a:cs typeface="+mn-cs"/>
              </a:rPr>
            </a:br>
            <a:r>
              <a:rPr kumimoji="0" lang="en-US" sz="1400" b="1" i="0" u="none" strike="noStrike" kern="1200" cap="none" spc="0" normalizeH="0" baseline="0" noProof="0">
                <a:ln>
                  <a:noFill/>
                </a:ln>
                <a:solidFill>
                  <a:prstClr val="white"/>
                </a:solidFill>
                <a:effectLst/>
                <a:uLnTx/>
                <a:uFillTx/>
                <a:ea typeface="+mn-ea"/>
                <a:cs typeface="+mn-cs"/>
              </a:rPr>
              <a:t>process</a:t>
            </a:r>
            <a:endParaRPr kumimoji="0" lang="en-AU" sz="1400" b="1" i="0" u="none" strike="noStrike" kern="1200" cap="none" spc="0" normalizeH="0" baseline="0" noProof="0">
              <a:ln>
                <a:noFill/>
              </a:ln>
              <a:solidFill>
                <a:prstClr val="white"/>
              </a:solidFill>
              <a:effectLst/>
              <a:uLnTx/>
              <a:uFillTx/>
              <a:ea typeface="+mn-ea"/>
              <a:cs typeface="+mn-cs"/>
            </a:endParaRPr>
          </a:p>
        </p:txBody>
      </p:sp>
      <p:sp>
        <p:nvSpPr>
          <p:cNvPr id="5" name="Freeform: Shape 14">
            <a:extLst>
              <a:ext uri="{FF2B5EF4-FFF2-40B4-BE49-F238E27FC236}">
                <a16:creationId xmlns:a16="http://schemas.microsoft.com/office/drawing/2014/main" id="{F8CC848F-FF2C-BBE6-FB14-0AAE8E355C9F}"/>
              </a:ext>
            </a:extLst>
          </p:cNvPr>
          <p:cNvSpPr/>
          <p:nvPr/>
        </p:nvSpPr>
        <p:spPr>
          <a:xfrm>
            <a:off x="3503712" y="1844824"/>
            <a:ext cx="2655496" cy="709409"/>
          </a:xfrm>
          <a:prstGeom prst="rect">
            <a:avLst/>
          </a:prstGeom>
          <a:solidFill>
            <a:srgbClr val="102840"/>
          </a:solidFill>
          <a:ln>
            <a:noFill/>
          </a:ln>
          <a:effectLst/>
        </p:spPr>
        <p:style>
          <a:lnRef idx="2">
            <a:scrgbClr r="0" g="0" b="0"/>
          </a:lnRef>
          <a:fillRef idx="1">
            <a:scrgbClr r="0" g="0" b="0"/>
          </a:fillRef>
          <a:effectRef idx="0">
            <a:scrgbClr r="0" g="0" b="0"/>
          </a:effectRef>
          <a:fontRef idx="minor">
            <a:schemeClr val="lt1"/>
          </a:fontRef>
        </p:style>
        <p:txBody>
          <a:bodyPr spcFirstLastPara="0" vert="horz" wrap="square" lIns="36251" tIns="36251" rIns="36251" bIns="36251" numCol="1" spcCol="1270" anchor="ctr" anchorCtr="0">
            <a:noAutofit/>
          </a:bodyPr>
          <a:lstStyle/>
          <a:p>
            <a:pPr marL="0" marR="0" lvl="0" indent="0" algn="ctr" defTabSz="711182"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ea typeface="+mn-ea"/>
                <a:cs typeface="+mn-cs"/>
              </a:rPr>
              <a:t>Digital health </a:t>
            </a:r>
          </a:p>
          <a:p>
            <a:pPr marL="0" marR="0" lvl="0" indent="0" algn="ctr" defTabSz="711182"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ea typeface="+mn-ea"/>
                <a:cs typeface="+mn-cs"/>
              </a:rPr>
              <a:t>innovation process</a:t>
            </a:r>
            <a:endParaRPr kumimoji="0" lang="en-AU" sz="1400" b="1" i="0" u="none" strike="noStrike" kern="1200" cap="none" spc="0" normalizeH="0" baseline="0" noProof="0">
              <a:ln>
                <a:noFill/>
              </a:ln>
              <a:solidFill>
                <a:prstClr val="white"/>
              </a:solidFill>
              <a:effectLst/>
              <a:uLnTx/>
              <a:uFillTx/>
              <a:ea typeface="+mn-ea"/>
              <a:cs typeface="+mn-cs"/>
            </a:endParaRPr>
          </a:p>
        </p:txBody>
      </p:sp>
      <p:sp>
        <p:nvSpPr>
          <p:cNvPr id="6" name="Freeform: Shape 5">
            <a:extLst>
              <a:ext uri="{FF2B5EF4-FFF2-40B4-BE49-F238E27FC236}">
                <a16:creationId xmlns:a16="http://schemas.microsoft.com/office/drawing/2014/main" id="{131099E1-6DE9-391E-FFA7-6D96F0AE093D}"/>
              </a:ext>
            </a:extLst>
          </p:cNvPr>
          <p:cNvSpPr/>
          <p:nvPr/>
        </p:nvSpPr>
        <p:spPr>
          <a:xfrm>
            <a:off x="568800" y="2743188"/>
            <a:ext cx="2655496" cy="576000"/>
          </a:xfrm>
          <a:prstGeom prst="rect">
            <a:avLst/>
          </a:prstGeom>
          <a:solidFill>
            <a:schemeClr val="bg1"/>
          </a:solidFill>
          <a:ln>
            <a:noFill/>
          </a:ln>
          <a:effectLst/>
        </p:spPr>
        <p:style>
          <a:lnRef idx="2">
            <a:scrgbClr r="0" g="0" b="0"/>
          </a:lnRef>
          <a:fillRef idx="1">
            <a:scrgbClr r="0" g="0" b="0"/>
          </a:fillRef>
          <a:effectRef idx="0">
            <a:scrgbClr r="0" g="0" b="0"/>
          </a:effectRef>
          <a:fontRef idx="minor">
            <a:schemeClr val="lt1"/>
          </a:fontRef>
        </p:style>
        <p:txBody>
          <a:bodyPr spcFirstLastPara="0" vert="horz" wrap="square" lIns="36251" tIns="36251" rIns="72000" bIns="36251" numCol="1" spcCol="1270" anchor="ctr" anchorCtr="0">
            <a:noAutofit/>
          </a:bodyPr>
          <a:lstStyle/>
          <a:p>
            <a:pPr algn="ctr" defTabSz="711182">
              <a:lnSpc>
                <a:spcPct val="90000"/>
              </a:lnSpc>
              <a:spcBef>
                <a:spcPct val="0"/>
              </a:spcBef>
              <a:spcAft>
                <a:spcPct val="35000"/>
              </a:spcAft>
            </a:pPr>
            <a:r>
              <a:rPr lang="en-US" sz="1050">
                <a:solidFill>
                  <a:srgbClr val="000F46"/>
                </a:solidFill>
              </a:rPr>
              <a:t>Discovery and development</a:t>
            </a:r>
            <a:endParaRPr lang="en-AU" sz="1050">
              <a:solidFill>
                <a:srgbClr val="000F46"/>
              </a:solidFill>
            </a:endParaRPr>
          </a:p>
        </p:txBody>
      </p:sp>
      <p:sp>
        <p:nvSpPr>
          <p:cNvPr id="7" name="Freeform: Shape 7">
            <a:extLst>
              <a:ext uri="{FF2B5EF4-FFF2-40B4-BE49-F238E27FC236}">
                <a16:creationId xmlns:a16="http://schemas.microsoft.com/office/drawing/2014/main" id="{3D5F5C51-98A2-551F-379E-6142145F2748}"/>
              </a:ext>
            </a:extLst>
          </p:cNvPr>
          <p:cNvSpPr/>
          <p:nvPr/>
        </p:nvSpPr>
        <p:spPr>
          <a:xfrm>
            <a:off x="568800" y="3508142"/>
            <a:ext cx="2655496" cy="576000"/>
          </a:xfrm>
          <a:prstGeom prst="rect">
            <a:avLst/>
          </a:prstGeom>
          <a:solidFill>
            <a:schemeClr val="bg1"/>
          </a:solidFill>
          <a:ln>
            <a:no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6251" tIns="36251" rIns="36251" bIns="36251" numCol="1" spcCol="1270" anchor="ctr" anchorCtr="0">
            <a:noAutofit/>
          </a:bodyPr>
          <a:lstStyle/>
          <a:p>
            <a:pPr marL="0" marR="0" lvl="0" indent="0" algn="ctr" defTabSz="711182" rtl="0" eaLnBrk="1" fontAlgn="auto" latinLnBrk="0" hangingPunct="1">
              <a:lnSpc>
                <a:spcPct val="90000"/>
              </a:lnSpc>
              <a:spcBef>
                <a:spcPct val="0"/>
              </a:spcBef>
              <a:spcAft>
                <a:spcPts val="0"/>
              </a:spcAft>
              <a:buClrTx/>
              <a:buSzTx/>
              <a:buFontTx/>
              <a:buNone/>
              <a:tabLst/>
              <a:defRPr/>
            </a:pPr>
            <a:r>
              <a:rPr kumimoji="0" lang="en-US" sz="1050" i="0" u="none" strike="noStrike" kern="1200" cap="none" spc="0" normalizeH="0" baseline="0" noProof="0">
                <a:ln>
                  <a:noFill/>
                </a:ln>
                <a:solidFill>
                  <a:srgbClr val="000F46"/>
                </a:solidFill>
                <a:effectLst/>
                <a:uLnTx/>
                <a:uFillTx/>
                <a:ea typeface="+mn-ea"/>
                <a:cs typeface="+mn-cs"/>
              </a:rPr>
              <a:t>Pre-clinical research</a:t>
            </a:r>
          </a:p>
          <a:p>
            <a:pPr marL="0" marR="0" lvl="0" indent="0" algn="ctr" defTabSz="711182" rtl="0" eaLnBrk="1" fontAlgn="auto" latinLnBrk="0" hangingPunct="1">
              <a:lnSpc>
                <a:spcPct val="90000"/>
              </a:lnSpc>
              <a:spcBef>
                <a:spcPct val="0"/>
              </a:spcBef>
              <a:spcAft>
                <a:spcPts val="0"/>
              </a:spcAft>
              <a:buClrTx/>
              <a:buSzTx/>
              <a:buFontTx/>
              <a:buNone/>
              <a:tabLst/>
              <a:defRPr/>
            </a:pPr>
            <a:r>
              <a:rPr kumimoji="0" lang="en-US" sz="1050" i="0" u="none" strike="noStrike" kern="1200" cap="none" spc="0" normalizeH="0" baseline="0" noProof="0">
                <a:ln>
                  <a:noFill/>
                </a:ln>
                <a:solidFill>
                  <a:srgbClr val="000F46"/>
                </a:solidFill>
                <a:effectLst/>
                <a:uLnTx/>
                <a:uFillTx/>
                <a:ea typeface="+mn-ea"/>
                <a:cs typeface="+mn-cs"/>
              </a:rPr>
              <a:t>Animal testing, safety assessment</a:t>
            </a:r>
            <a:endParaRPr kumimoji="0" lang="en-AU" sz="1050" i="0" u="none" strike="noStrike" kern="1200" cap="none" spc="0" normalizeH="0" baseline="0" noProof="0">
              <a:ln>
                <a:noFill/>
              </a:ln>
              <a:solidFill>
                <a:srgbClr val="000F46"/>
              </a:solidFill>
              <a:effectLst/>
              <a:uLnTx/>
              <a:uFillTx/>
              <a:ea typeface="+mn-ea"/>
              <a:cs typeface="+mn-cs"/>
            </a:endParaRPr>
          </a:p>
        </p:txBody>
      </p:sp>
      <p:sp>
        <p:nvSpPr>
          <p:cNvPr id="8" name="Freeform: Shape 9">
            <a:extLst>
              <a:ext uri="{FF2B5EF4-FFF2-40B4-BE49-F238E27FC236}">
                <a16:creationId xmlns:a16="http://schemas.microsoft.com/office/drawing/2014/main" id="{08981020-B186-7F86-C214-8B994F05ACA3}"/>
              </a:ext>
            </a:extLst>
          </p:cNvPr>
          <p:cNvSpPr/>
          <p:nvPr/>
        </p:nvSpPr>
        <p:spPr>
          <a:xfrm>
            <a:off x="568800" y="4267678"/>
            <a:ext cx="2655496" cy="576000"/>
          </a:xfrm>
          <a:prstGeom prst="rect">
            <a:avLst/>
          </a:prstGeom>
          <a:solidFill>
            <a:schemeClr val="bg1"/>
          </a:solidFill>
          <a:ln>
            <a:no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6251" tIns="36251" rIns="36251" bIns="36251" numCol="1" spcCol="1270" anchor="ctr" anchorCtr="0">
            <a:noAutofit/>
          </a:bodyPr>
          <a:lstStyle/>
          <a:p>
            <a:pPr marL="0" marR="0" lvl="0" indent="0" algn="ctr" defTabSz="711182" rtl="0" eaLnBrk="1" fontAlgn="auto" latinLnBrk="0" hangingPunct="1">
              <a:lnSpc>
                <a:spcPct val="90000"/>
              </a:lnSpc>
              <a:spcBef>
                <a:spcPct val="0"/>
              </a:spcBef>
              <a:spcAft>
                <a:spcPts val="0"/>
              </a:spcAft>
              <a:buClrTx/>
              <a:buSzTx/>
              <a:buFontTx/>
              <a:buNone/>
              <a:tabLst/>
              <a:defRPr/>
            </a:pPr>
            <a:r>
              <a:rPr kumimoji="0" lang="en-US" sz="1050" i="0" u="none" strike="noStrike" kern="1200" cap="none" spc="0" normalizeH="0" baseline="0" noProof="0">
                <a:ln>
                  <a:noFill/>
                </a:ln>
                <a:solidFill>
                  <a:srgbClr val="000F46"/>
                </a:solidFill>
                <a:effectLst/>
                <a:uLnTx/>
                <a:uFillTx/>
                <a:ea typeface="+mn-ea"/>
                <a:cs typeface="+mn-cs"/>
              </a:rPr>
              <a:t>Clinical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a:ln>
                  <a:noFill/>
                </a:ln>
                <a:solidFill>
                  <a:srgbClr val="000F46"/>
                </a:solidFill>
                <a:effectLst/>
                <a:uLnTx/>
                <a:uFillTx/>
                <a:ea typeface="+mn-ea"/>
                <a:cs typeface="+mn-cs"/>
              </a:rPr>
              <a:t>Phase I-IV clinical trials</a:t>
            </a:r>
            <a:endParaRPr kumimoji="0" lang="en-AU" sz="1050" i="0" u="none" strike="noStrike" kern="1200" cap="none" spc="0" normalizeH="0" baseline="0" noProof="0">
              <a:ln>
                <a:noFill/>
              </a:ln>
              <a:solidFill>
                <a:srgbClr val="000F46"/>
              </a:solidFill>
              <a:effectLst/>
              <a:uLnTx/>
              <a:uFillTx/>
              <a:ea typeface="+mn-ea"/>
              <a:cs typeface="+mn-cs"/>
            </a:endParaRPr>
          </a:p>
        </p:txBody>
      </p:sp>
      <p:sp>
        <p:nvSpPr>
          <p:cNvPr id="9" name="Freeform: Shape 11">
            <a:extLst>
              <a:ext uri="{FF2B5EF4-FFF2-40B4-BE49-F238E27FC236}">
                <a16:creationId xmlns:a16="http://schemas.microsoft.com/office/drawing/2014/main" id="{57FB402E-C1DA-A01D-EECD-CD4DDE124EB6}"/>
              </a:ext>
            </a:extLst>
          </p:cNvPr>
          <p:cNvSpPr/>
          <p:nvPr/>
        </p:nvSpPr>
        <p:spPr>
          <a:xfrm>
            <a:off x="568800" y="4990780"/>
            <a:ext cx="2655496" cy="576000"/>
          </a:xfrm>
          <a:prstGeom prst="rect">
            <a:avLst/>
          </a:prstGeom>
          <a:solidFill>
            <a:schemeClr val="bg1"/>
          </a:solidFill>
          <a:ln>
            <a:no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6251" tIns="36251" rIns="36251" bIns="36251" numCol="1" spcCol="1270" anchor="ctr" anchorCtr="0">
            <a:noAutofit/>
          </a:bodyPr>
          <a:lstStyle/>
          <a:p>
            <a:pPr marL="0" marR="0" lvl="0" indent="0" algn="ctr" defTabSz="711182" rtl="0" eaLnBrk="1" fontAlgn="auto" latinLnBrk="0" hangingPunct="1">
              <a:lnSpc>
                <a:spcPct val="90000"/>
              </a:lnSpc>
              <a:spcBef>
                <a:spcPct val="0"/>
              </a:spcBef>
              <a:spcAft>
                <a:spcPts val="0"/>
              </a:spcAft>
              <a:buClrTx/>
              <a:buSzTx/>
              <a:buFontTx/>
              <a:buNone/>
              <a:tabLst/>
              <a:defRPr/>
            </a:pPr>
            <a:r>
              <a:rPr kumimoji="0" lang="en-US" sz="1050" i="0" u="none" strike="noStrike" kern="1200" cap="none" spc="0" normalizeH="0" baseline="0" noProof="0">
                <a:ln>
                  <a:noFill/>
                </a:ln>
                <a:solidFill>
                  <a:srgbClr val="000F46"/>
                </a:solidFill>
                <a:effectLst/>
                <a:uLnTx/>
                <a:uFillTx/>
                <a:ea typeface="+mn-ea"/>
                <a:cs typeface="+mn-cs"/>
              </a:rPr>
              <a:t>Review by government </a:t>
            </a:r>
            <a:br>
              <a:rPr kumimoji="0" lang="en-US" sz="1050" i="0" u="none" strike="noStrike" kern="1200" cap="none" spc="0" normalizeH="0" baseline="0" noProof="0">
                <a:ln>
                  <a:noFill/>
                </a:ln>
                <a:solidFill>
                  <a:srgbClr val="000F46"/>
                </a:solidFill>
                <a:effectLst/>
                <a:uLnTx/>
                <a:uFillTx/>
                <a:ea typeface="+mn-ea"/>
                <a:cs typeface="+mn-cs"/>
              </a:rPr>
            </a:br>
            <a:r>
              <a:rPr kumimoji="0" lang="en-US" sz="1050" i="0" u="none" strike="noStrike" kern="1200" cap="none" spc="0" normalizeH="0" baseline="0" noProof="0">
                <a:ln>
                  <a:noFill/>
                </a:ln>
                <a:solidFill>
                  <a:srgbClr val="000F46"/>
                </a:solidFill>
                <a:effectLst/>
                <a:uLnTx/>
                <a:uFillTx/>
                <a:ea typeface="+mn-ea"/>
                <a:cs typeface="+mn-cs"/>
              </a:rPr>
              <a:t>regulatory agency</a:t>
            </a:r>
          </a:p>
        </p:txBody>
      </p:sp>
      <p:sp>
        <p:nvSpPr>
          <p:cNvPr id="10" name="Freeform: Shape 13">
            <a:extLst>
              <a:ext uri="{FF2B5EF4-FFF2-40B4-BE49-F238E27FC236}">
                <a16:creationId xmlns:a16="http://schemas.microsoft.com/office/drawing/2014/main" id="{583AF670-4CA4-3E15-B443-632BDDD82A26}"/>
              </a:ext>
            </a:extLst>
          </p:cNvPr>
          <p:cNvSpPr/>
          <p:nvPr/>
        </p:nvSpPr>
        <p:spPr>
          <a:xfrm>
            <a:off x="568800" y="5745600"/>
            <a:ext cx="2655496" cy="576000"/>
          </a:xfrm>
          <a:prstGeom prst="rect">
            <a:avLst/>
          </a:prstGeom>
          <a:solidFill>
            <a:schemeClr val="bg1"/>
          </a:solidFill>
          <a:ln>
            <a:no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6251" tIns="36251" rIns="36251" bIns="36251" numCol="1" spcCol="1270" anchor="ctr" anchorCtr="0">
            <a:no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050" i="0" u="none" strike="noStrike" kern="1200" cap="none" spc="0" normalizeH="0" baseline="0" noProof="0">
                <a:ln>
                  <a:noFill/>
                </a:ln>
                <a:solidFill>
                  <a:srgbClr val="000F46"/>
                </a:solidFill>
                <a:effectLst/>
                <a:uLnTx/>
                <a:uFillTx/>
                <a:ea typeface="+mn-ea"/>
                <a:cs typeface="+mn-cs"/>
              </a:rPr>
              <a:t>Post-marketing safety </a:t>
            </a:r>
            <a:br>
              <a:rPr kumimoji="0" lang="en-US" sz="1050" i="0" u="none" strike="noStrike" kern="1200" cap="none" spc="0" normalizeH="0" baseline="0" noProof="0">
                <a:ln>
                  <a:noFill/>
                </a:ln>
                <a:solidFill>
                  <a:srgbClr val="000F46"/>
                </a:solidFill>
                <a:effectLst/>
                <a:uLnTx/>
                <a:uFillTx/>
                <a:ea typeface="+mn-ea"/>
                <a:cs typeface="+mn-cs"/>
              </a:rPr>
            </a:br>
            <a:r>
              <a:rPr kumimoji="0" lang="en-US" sz="1050" i="0" u="none" strike="noStrike" kern="1200" cap="none" spc="0" normalizeH="0" baseline="0" noProof="0">
                <a:ln>
                  <a:noFill/>
                </a:ln>
                <a:solidFill>
                  <a:srgbClr val="000F46"/>
                </a:solidFill>
                <a:effectLst/>
                <a:uLnTx/>
                <a:uFillTx/>
                <a:ea typeface="+mn-ea"/>
                <a:cs typeface="+mn-cs"/>
              </a:rPr>
              <a:t>monitoring</a:t>
            </a:r>
            <a:endParaRPr kumimoji="0" lang="en-AU" sz="1050" i="0" u="none" strike="noStrike" kern="1200" cap="none" spc="0" normalizeH="0" baseline="0" noProof="0">
              <a:ln>
                <a:noFill/>
              </a:ln>
              <a:solidFill>
                <a:srgbClr val="000F46"/>
              </a:solidFill>
              <a:effectLst/>
              <a:uLnTx/>
              <a:uFillTx/>
              <a:ea typeface="+mn-ea"/>
              <a:cs typeface="+mn-cs"/>
            </a:endParaRPr>
          </a:p>
        </p:txBody>
      </p:sp>
      <p:cxnSp>
        <p:nvCxnSpPr>
          <p:cNvPr id="12" name="Straight Arrow Connector 11">
            <a:extLst>
              <a:ext uri="{FF2B5EF4-FFF2-40B4-BE49-F238E27FC236}">
                <a16:creationId xmlns:a16="http://schemas.microsoft.com/office/drawing/2014/main" id="{86565911-506B-BA1B-F39D-4F9131D2EEDC}"/>
              </a:ext>
            </a:extLst>
          </p:cNvPr>
          <p:cNvCxnSpPr>
            <a:stCxn id="6" idx="2"/>
            <a:endCxn id="7" idx="0"/>
          </p:cNvCxnSpPr>
          <p:nvPr/>
        </p:nvCxnSpPr>
        <p:spPr>
          <a:xfrm>
            <a:off x="1896548" y="3319188"/>
            <a:ext cx="0" cy="188954"/>
          </a:xfrm>
          <a:prstGeom prst="straightConnector1">
            <a:avLst/>
          </a:prstGeom>
          <a:ln w="28575">
            <a:solidFill>
              <a:srgbClr val="000F4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038AD85-6CE8-7CE7-1F06-62F86F35E950}"/>
              </a:ext>
            </a:extLst>
          </p:cNvPr>
          <p:cNvCxnSpPr>
            <a:cxnSpLocks/>
            <a:stCxn id="7" idx="2"/>
            <a:endCxn id="8" idx="0"/>
          </p:cNvCxnSpPr>
          <p:nvPr/>
        </p:nvCxnSpPr>
        <p:spPr>
          <a:xfrm>
            <a:off x="1896548" y="4084142"/>
            <a:ext cx="0" cy="183536"/>
          </a:xfrm>
          <a:prstGeom prst="straightConnector1">
            <a:avLst/>
          </a:prstGeom>
          <a:ln w="28575">
            <a:solidFill>
              <a:srgbClr val="000F4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CECAA85-6F96-3BDC-B436-2F1961A63796}"/>
              </a:ext>
            </a:extLst>
          </p:cNvPr>
          <p:cNvCxnSpPr>
            <a:cxnSpLocks/>
            <a:stCxn id="8" idx="2"/>
            <a:endCxn id="9" idx="0"/>
          </p:cNvCxnSpPr>
          <p:nvPr/>
        </p:nvCxnSpPr>
        <p:spPr>
          <a:xfrm>
            <a:off x="1896548" y="4843678"/>
            <a:ext cx="0" cy="147102"/>
          </a:xfrm>
          <a:prstGeom prst="straightConnector1">
            <a:avLst/>
          </a:prstGeom>
          <a:ln w="28575">
            <a:solidFill>
              <a:srgbClr val="000F4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131E30B-600F-7F05-5CBF-BA1BB8464F94}"/>
              </a:ext>
            </a:extLst>
          </p:cNvPr>
          <p:cNvCxnSpPr>
            <a:cxnSpLocks/>
            <a:stCxn id="9" idx="2"/>
            <a:endCxn id="10" idx="0"/>
          </p:cNvCxnSpPr>
          <p:nvPr/>
        </p:nvCxnSpPr>
        <p:spPr>
          <a:xfrm>
            <a:off x="1896548" y="5566780"/>
            <a:ext cx="0" cy="178820"/>
          </a:xfrm>
          <a:prstGeom prst="straightConnector1">
            <a:avLst/>
          </a:prstGeom>
          <a:ln w="28575">
            <a:solidFill>
              <a:srgbClr val="000F46"/>
            </a:solidFill>
            <a:tailEnd type="triangle"/>
          </a:ln>
        </p:spPr>
        <p:style>
          <a:lnRef idx="1">
            <a:schemeClr val="accent1"/>
          </a:lnRef>
          <a:fillRef idx="0">
            <a:schemeClr val="accent1"/>
          </a:fillRef>
          <a:effectRef idx="0">
            <a:schemeClr val="accent1"/>
          </a:effectRef>
          <a:fontRef idx="minor">
            <a:schemeClr val="tx1"/>
          </a:fontRef>
        </p:style>
      </p:cxnSp>
      <p:sp>
        <p:nvSpPr>
          <p:cNvPr id="22" name="Freeform: Shape 5">
            <a:extLst>
              <a:ext uri="{FF2B5EF4-FFF2-40B4-BE49-F238E27FC236}">
                <a16:creationId xmlns:a16="http://schemas.microsoft.com/office/drawing/2014/main" id="{768BE668-975C-90E4-6B3B-79438BBD98D9}"/>
              </a:ext>
            </a:extLst>
          </p:cNvPr>
          <p:cNvSpPr/>
          <p:nvPr/>
        </p:nvSpPr>
        <p:spPr>
          <a:xfrm>
            <a:off x="3503712" y="2743188"/>
            <a:ext cx="2655496" cy="576000"/>
          </a:xfrm>
          <a:prstGeom prst="rect">
            <a:avLst/>
          </a:prstGeom>
          <a:solidFill>
            <a:schemeClr val="bg1"/>
          </a:solidFill>
          <a:ln>
            <a:noFill/>
          </a:ln>
          <a:effectLst/>
        </p:spPr>
        <p:style>
          <a:lnRef idx="2">
            <a:scrgbClr r="0" g="0" b="0"/>
          </a:lnRef>
          <a:fillRef idx="1">
            <a:scrgbClr r="0" g="0" b="0"/>
          </a:fillRef>
          <a:effectRef idx="0">
            <a:scrgbClr r="0" g="0" b="0"/>
          </a:effectRef>
          <a:fontRef idx="minor">
            <a:schemeClr val="lt1"/>
          </a:fontRef>
        </p:style>
        <p:txBody>
          <a:bodyPr spcFirstLastPara="0" vert="horz" wrap="square" lIns="36251" tIns="36251" rIns="72000" bIns="36251" numCol="1" spcCol="1270" anchor="ctr" anchorCtr="0">
            <a:noAutofit/>
          </a:bodyPr>
          <a:lstStyle/>
          <a:p>
            <a:pPr algn="ctr" defTabSz="711182">
              <a:lnSpc>
                <a:spcPct val="90000"/>
              </a:lnSpc>
              <a:spcBef>
                <a:spcPct val="0"/>
              </a:spcBef>
              <a:spcAft>
                <a:spcPct val="35000"/>
              </a:spcAft>
            </a:pPr>
            <a:r>
              <a:rPr lang="en-US" sz="1050">
                <a:solidFill>
                  <a:srgbClr val="000F46"/>
                </a:solidFill>
              </a:rPr>
              <a:t>Discovery and development</a:t>
            </a:r>
            <a:endParaRPr lang="en-AU" sz="1050">
              <a:solidFill>
                <a:srgbClr val="000F46"/>
              </a:solidFill>
            </a:endParaRPr>
          </a:p>
        </p:txBody>
      </p:sp>
      <p:sp>
        <p:nvSpPr>
          <p:cNvPr id="25" name="Freeform: Shape 11">
            <a:extLst>
              <a:ext uri="{FF2B5EF4-FFF2-40B4-BE49-F238E27FC236}">
                <a16:creationId xmlns:a16="http://schemas.microsoft.com/office/drawing/2014/main" id="{911342E5-5F6B-F50B-0641-98386D9EDAE1}"/>
              </a:ext>
            </a:extLst>
          </p:cNvPr>
          <p:cNvSpPr/>
          <p:nvPr/>
        </p:nvSpPr>
        <p:spPr>
          <a:xfrm>
            <a:off x="3503712" y="4990780"/>
            <a:ext cx="2655496" cy="576000"/>
          </a:xfrm>
          <a:prstGeom prst="rect">
            <a:avLst/>
          </a:prstGeom>
          <a:solidFill>
            <a:schemeClr val="bg1"/>
          </a:solidFill>
          <a:ln>
            <a:no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6251" tIns="36251" rIns="36251" bIns="36251" numCol="1" spcCol="1270" anchor="ctr" anchorCtr="0">
            <a:noAutofit/>
          </a:bodyPr>
          <a:lstStyle/>
          <a:p>
            <a:pPr marL="0" marR="0" lvl="0" indent="0" algn="ctr" defTabSz="711182" rtl="0" eaLnBrk="1" fontAlgn="auto" latinLnBrk="0" hangingPunct="1">
              <a:lnSpc>
                <a:spcPct val="90000"/>
              </a:lnSpc>
              <a:spcBef>
                <a:spcPct val="0"/>
              </a:spcBef>
              <a:spcAft>
                <a:spcPts val="0"/>
              </a:spcAft>
              <a:buClrTx/>
              <a:buSzTx/>
              <a:buFontTx/>
              <a:buNone/>
              <a:tabLst/>
              <a:defRPr/>
            </a:pPr>
            <a:r>
              <a:rPr kumimoji="0" lang="en-US" sz="1050" i="0" u="none" strike="noStrike" kern="1200" cap="none" spc="0" normalizeH="0" baseline="0" noProof="0">
                <a:ln>
                  <a:noFill/>
                </a:ln>
                <a:solidFill>
                  <a:srgbClr val="000F46"/>
                </a:solidFill>
                <a:effectLst/>
                <a:uLnTx/>
                <a:uFillTx/>
                <a:ea typeface="+mn-ea"/>
                <a:cs typeface="+mn-cs"/>
              </a:rPr>
              <a:t>Review by government </a:t>
            </a:r>
            <a:br>
              <a:rPr kumimoji="0" lang="en-US" sz="1050" i="0" u="none" strike="noStrike" kern="1200" cap="none" spc="0" normalizeH="0" baseline="0" noProof="0">
                <a:ln>
                  <a:noFill/>
                </a:ln>
                <a:solidFill>
                  <a:srgbClr val="000F46"/>
                </a:solidFill>
                <a:effectLst/>
                <a:uLnTx/>
                <a:uFillTx/>
                <a:ea typeface="+mn-ea"/>
                <a:cs typeface="+mn-cs"/>
              </a:rPr>
            </a:br>
            <a:r>
              <a:rPr kumimoji="0" lang="en-US" sz="1050" i="0" u="none" strike="noStrike" kern="1200" cap="none" spc="0" normalizeH="0" baseline="0" noProof="0">
                <a:ln>
                  <a:noFill/>
                </a:ln>
                <a:solidFill>
                  <a:srgbClr val="000F46"/>
                </a:solidFill>
                <a:effectLst/>
                <a:uLnTx/>
                <a:uFillTx/>
                <a:ea typeface="+mn-ea"/>
                <a:cs typeface="+mn-cs"/>
              </a:rPr>
              <a:t>regulatory agency</a:t>
            </a:r>
          </a:p>
        </p:txBody>
      </p:sp>
      <p:sp>
        <p:nvSpPr>
          <p:cNvPr id="26" name="Freeform: Shape 13">
            <a:extLst>
              <a:ext uri="{FF2B5EF4-FFF2-40B4-BE49-F238E27FC236}">
                <a16:creationId xmlns:a16="http://schemas.microsoft.com/office/drawing/2014/main" id="{79689565-0F76-7FB8-127E-57958BACE0C7}"/>
              </a:ext>
            </a:extLst>
          </p:cNvPr>
          <p:cNvSpPr/>
          <p:nvPr/>
        </p:nvSpPr>
        <p:spPr>
          <a:xfrm>
            <a:off x="3503712" y="5745600"/>
            <a:ext cx="2655496" cy="576000"/>
          </a:xfrm>
          <a:prstGeom prst="rect">
            <a:avLst/>
          </a:prstGeom>
          <a:solidFill>
            <a:schemeClr val="bg1"/>
          </a:solidFill>
          <a:ln>
            <a:no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6251" tIns="36251" rIns="36251" bIns="36251" numCol="1" spcCol="1270" anchor="ctr" anchorCtr="0">
            <a:no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050" i="0" u="none" strike="noStrike" kern="1200" cap="none" spc="0" normalizeH="0" baseline="0" noProof="0">
                <a:ln>
                  <a:noFill/>
                </a:ln>
                <a:solidFill>
                  <a:srgbClr val="000F46"/>
                </a:solidFill>
                <a:effectLst/>
                <a:uLnTx/>
                <a:uFillTx/>
                <a:ea typeface="+mn-ea"/>
                <a:cs typeface="+mn-cs"/>
              </a:rPr>
              <a:t>Post-marketing safety </a:t>
            </a:r>
            <a:br>
              <a:rPr kumimoji="0" lang="en-US" sz="1050" i="0" u="none" strike="noStrike" kern="1200" cap="none" spc="0" normalizeH="0" baseline="0" noProof="0">
                <a:ln>
                  <a:noFill/>
                </a:ln>
                <a:solidFill>
                  <a:srgbClr val="000F46"/>
                </a:solidFill>
                <a:effectLst/>
                <a:uLnTx/>
                <a:uFillTx/>
                <a:ea typeface="+mn-ea"/>
                <a:cs typeface="+mn-cs"/>
              </a:rPr>
            </a:br>
            <a:r>
              <a:rPr kumimoji="0" lang="en-US" sz="1050" i="0" u="none" strike="noStrike" kern="1200" cap="none" spc="0" normalizeH="0" baseline="0" noProof="0">
                <a:ln>
                  <a:noFill/>
                </a:ln>
                <a:solidFill>
                  <a:srgbClr val="000F46"/>
                </a:solidFill>
                <a:effectLst/>
                <a:uLnTx/>
                <a:uFillTx/>
                <a:ea typeface="+mn-ea"/>
                <a:cs typeface="+mn-cs"/>
              </a:rPr>
              <a:t>monitoring</a:t>
            </a:r>
            <a:endParaRPr kumimoji="0" lang="en-AU" sz="1050" i="0" u="none" strike="noStrike" kern="1200" cap="none" spc="0" normalizeH="0" baseline="0" noProof="0">
              <a:ln>
                <a:noFill/>
              </a:ln>
              <a:solidFill>
                <a:srgbClr val="000F46"/>
              </a:solidFill>
              <a:effectLst/>
              <a:uLnTx/>
              <a:uFillTx/>
              <a:ea typeface="+mn-ea"/>
              <a:cs typeface="+mn-cs"/>
            </a:endParaRPr>
          </a:p>
        </p:txBody>
      </p:sp>
      <p:cxnSp>
        <p:nvCxnSpPr>
          <p:cNvPr id="27" name="Straight Arrow Connector 26">
            <a:extLst>
              <a:ext uri="{FF2B5EF4-FFF2-40B4-BE49-F238E27FC236}">
                <a16:creationId xmlns:a16="http://schemas.microsoft.com/office/drawing/2014/main" id="{208AE7E2-2276-E3F0-C1FC-33B97D42D3C3}"/>
              </a:ext>
            </a:extLst>
          </p:cNvPr>
          <p:cNvCxnSpPr>
            <a:cxnSpLocks/>
            <a:stCxn id="22" idx="2"/>
          </p:cNvCxnSpPr>
          <p:nvPr/>
        </p:nvCxnSpPr>
        <p:spPr>
          <a:xfrm>
            <a:off x="4831460" y="3319188"/>
            <a:ext cx="0" cy="188954"/>
          </a:xfrm>
          <a:prstGeom prst="straightConnector1">
            <a:avLst/>
          </a:prstGeom>
          <a:ln w="28575">
            <a:solidFill>
              <a:srgbClr val="000F4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47357FD-F1BF-AD0F-F418-EE59A93AB3D7}"/>
              </a:ext>
            </a:extLst>
          </p:cNvPr>
          <p:cNvCxnSpPr>
            <a:cxnSpLocks/>
            <a:endCxn id="25" idx="0"/>
          </p:cNvCxnSpPr>
          <p:nvPr/>
        </p:nvCxnSpPr>
        <p:spPr>
          <a:xfrm>
            <a:off x="4831460" y="4843678"/>
            <a:ext cx="0" cy="147102"/>
          </a:xfrm>
          <a:prstGeom prst="straightConnector1">
            <a:avLst/>
          </a:prstGeom>
          <a:ln w="28575">
            <a:solidFill>
              <a:srgbClr val="000F4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F6F10AF-CBC0-CCEC-C095-88A46E96425F}"/>
              </a:ext>
            </a:extLst>
          </p:cNvPr>
          <p:cNvCxnSpPr>
            <a:cxnSpLocks/>
            <a:stCxn id="25" idx="2"/>
            <a:endCxn id="26" idx="0"/>
          </p:cNvCxnSpPr>
          <p:nvPr/>
        </p:nvCxnSpPr>
        <p:spPr>
          <a:xfrm>
            <a:off x="4831460" y="5566780"/>
            <a:ext cx="0" cy="178820"/>
          </a:xfrm>
          <a:prstGeom prst="straightConnector1">
            <a:avLst/>
          </a:prstGeom>
          <a:ln w="28575">
            <a:solidFill>
              <a:srgbClr val="000F46"/>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F34D3D0-C142-1D7D-59F5-EFC0F422DEEE}"/>
              </a:ext>
            </a:extLst>
          </p:cNvPr>
          <p:cNvSpPr/>
          <p:nvPr/>
        </p:nvSpPr>
        <p:spPr>
          <a:xfrm>
            <a:off x="3503712" y="3508143"/>
            <a:ext cx="2655496" cy="1335536"/>
          </a:xfrm>
          <a:prstGeom prst="rect">
            <a:avLst/>
          </a:prstGeom>
          <a:noFill/>
          <a:ln w="9525">
            <a:solidFill>
              <a:srgbClr val="000F46"/>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endParaRPr kumimoji="0" lang="en-AU" sz="2399" b="0" i="0" u="none" strike="noStrike" kern="1200" cap="none" spc="0" normalizeH="0" baseline="0" noProof="0">
              <a:ln>
                <a:noFill/>
              </a:ln>
              <a:solidFill>
                <a:prstClr val="black"/>
              </a:solidFill>
              <a:effectLst/>
              <a:uLnTx/>
              <a:uFillTx/>
              <a:latin typeface="Source Sans 3" panose="020B0303030403020204" pitchFamily="34" charset="0"/>
              <a:ea typeface="+mn-ea"/>
              <a:cs typeface="+mn-cs"/>
            </a:endParaRPr>
          </a:p>
        </p:txBody>
      </p:sp>
      <p:sp>
        <p:nvSpPr>
          <p:cNvPr id="32" name="Rectangle: Rounded Corners 31">
            <a:extLst>
              <a:ext uri="{FF2B5EF4-FFF2-40B4-BE49-F238E27FC236}">
                <a16:creationId xmlns:a16="http://schemas.microsoft.com/office/drawing/2014/main" id="{85C33255-A830-03F7-61A7-A67700B9B20C}"/>
              </a:ext>
            </a:extLst>
          </p:cNvPr>
          <p:cNvSpPr/>
          <p:nvPr/>
        </p:nvSpPr>
        <p:spPr>
          <a:xfrm>
            <a:off x="6600056" y="2645379"/>
            <a:ext cx="2880319" cy="3058910"/>
          </a:xfrm>
          <a:prstGeom prst="roundRect">
            <a:avLst>
              <a:gd name="adj" fmla="val 367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785" tIns="139785" rIns="139785" bIns="139785" numCol="1" spcCol="0" rtlCol="0" fromWordArt="0" anchor="ctr" anchorCtr="0" forceAA="0" compatLnSpc="1">
            <a:prstTxWarp prst="textNoShape">
              <a:avLst/>
            </a:prstTxWarp>
            <a:noAutofit/>
          </a:bodyPr>
          <a:lstStyle/>
          <a:p>
            <a:pPr algn="ctr"/>
            <a:r>
              <a:rPr lang="en-AU" sz="2000" b="1">
                <a:solidFill>
                  <a:schemeClr val="bg1"/>
                </a:solidFill>
                <a:latin typeface="Source Sans 3" panose="020B0303030403020204" pitchFamily="34" charset="0"/>
              </a:rPr>
              <a:t>There is a gap in validating and evaluating digital health innovations. </a:t>
            </a:r>
          </a:p>
        </p:txBody>
      </p:sp>
      <p:sp>
        <p:nvSpPr>
          <p:cNvPr id="33" name="Isosceles Triangle 32">
            <a:extLst>
              <a:ext uri="{FF2B5EF4-FFF2-40B4-BE49-F238E27FC236}">
                <a16:creationId xmlns:a16="http://schemas.microsoft.com/office/drawing/2014/main" id="{EA37DB9C-88A1-B016-EA76-B03EE73D663F}"/>
              </a:ext>
            </a:extLst>
          </p:cNvPr>
          <p:cNvSpPr/>
          <p:nvPr/>
        </p:nvSpPr>
        <p:spPr>
          <a:xfrm rot="16200000" flipH="1">
            <a:off x="5441676" y="3880550"/>
            <a:ext cx="1728192" cy="588568"/>
          </a:xfrm>
          <a:prstGeom prst="triangle">
            <a:avLst/>
          </a:prstGeom>
          <a:solidFill>
            <a:srgbClr val="1028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latin typeface="Source Sans 3" panose="020B0303030403020204" pitchFamily="34" charset="0"/>
            </a:endParaRPr>
          </a:p>
        </p:txBody>
      </p:sp>
    </p:spTree>
    <p:extLst>
      <p:ext uri="{BB962C8B-B14F-4D97-AF65-F5344CB8AC3E}">
        <p14:creationId xmlns:p14="http://schemas.microsoft.com/office/powerpoint/2010/main" val="631736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F795C-66B7-1739-04D6-66C08617337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F7EDE9-A49F-6689-211F-B93AF9648869}"/>
              </a:ext>
            </a:extLst>
          </p:cNvPr>
          <p:cNvSpPr>
            <a:spLocks noGrp="1"/>
          </p:cNvSpPr>
          <p:nvPr>
            <p:ph sz="quarter" idx="14"/>
          </p:nvPr>
        </p:nvSpPr>
        <p:spPr>
          <a:xfrm>
            <a:off x="345600" y="2928257"/>
            <a:ext cx="8635114" cy="3298371"/>
          </a:xfrm>
        </p:spPr>
        <p:txBody>
          <a:bodyPr/>
          <a:lstStyle/>
          <a:p>
            <a:pPr>
              <a:lnSpc>
                <a:spcPct val="100000"/>
              </a:lnSpc>
            </a:pPr>
            <a:r>
              <a:rPr lang="en-AU" sz="4800" dirty="0"/>
              <a:t>When developing digital health tools, robust clinical trial evidence is not sufficient for effective implementation.</a:t>
            </a:r>
          </a:p>
          <a:p>
            <a:pPr marL="342900" indent="-342900">
              <a:lnSpc>
                <a:spcPct val="100000"/>
              </a:lnSpc>
              <a:buFont typeface="Arial" panose="020B0604020202020204" pitchFamily="34" charset="0"/>
              <a:buChar char="•"/>
            </a:pPr>
            <a:endParaRPr lang="en-AU" sz="2400" b="0" dirty="0"/>
          </a:p>
          <a:p>
            <a:endParaRPr lang="en-AU" dirty="0"/>
          </a:p>
        </p:txBody>
      </p:sp>
    </p:spTree>
    <p:extLst>
      <p:ext uri="{BB962C8B-B14F-4D97-AF65-F5344CB8AC3E}">
        <p14:creationId xmlns:p14="http://schemas.microsoft.com/office/powerpoint/2010/main" val="1645057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BE61-CD90-D7B2-6DCB-7C04FE8FE84A}"/>
              </a:ext>
            </a:extLst>
          </p:cNvPr>
          <p:cNvSpPr>
            <a:spLocks noGrp="1"/>
          </p:cNvSpPr>
          <p:nvPr>
            <p:ph type="title"/>
          </p:nvPr>
        </p:nvSpPr>
        <p:spPr>
          <a:xfrm>
            <a:off x="568800" y="500401"/>
            <a:ext cx="9402514" cy="835240"/>
          </a:xfrm>
        </p:spPr>
        <p:txBody>
          <a:bodyPr/>
          <a:lstStyle/>
          <a:p>
            <a:r>
              <a:rPr lang="en-AU" dirty="0"/>
              <a:t>The problem</a:t>
            </a:r>
          </a:p>
        </p:txBody>
      </p:sp>
      <p:sp>
        <p:nvSpPr>
          <p:cNvPr id="4" name="TextBox 3">
            <a:extLst>
              <a:ext uri="{FF2B5EF4-FFF2-40B4-BE49-F238E27FC236}">
                <a16:creationId xmlns:a16="http://schemas.microsoft.com/office/drawing/2014/main" id="{BB707632-2120-9AA3-F119-05F21D06DBB4}"/>
              </a:ext>
            </a:extLst>
          </p:cNvPr>
          <p:cNvSpPr txBox="1"/>
          <p:nvPr/>
        </p:nvSpPr>
        <p:spPr>
          <a:xfrm>
            <a:off x="934948" y="1952089"/>
            <a:ext cx="9544692" cy="4016484"/>
          </a:xfrm>
          <a:prstGeom prst="rect">
            <a:avLst/>
          </a:prstGeom>
          <a:noFill/>
        </p:spPr>
        <p:txBody>
          <a:bodyPr wrap="square" rtlCol="0">
            <a:spAutoFit/>
          </a:bodyPr>
          <a:lstStyle/>
          <a:p>
            <a:pPr marL="342900" indent="-342900">
              <a:lnSpc>
                <a:spcPct val="100000"/>
              </a:lnSpc>
              <a:spcBef>
                <a:spcPts val="600"/>
              </a:spcBef>
              <a:buChar char="•"/>
            </a:pPr>
            <a:r>
              <a:rPr lang="en-US" sz="2400" dirty="0">
                <a:cs typeface="Arial"/>
              </a:rPr>
              <a:t>Problem anger is a common mental health issue in trauma-affected populations (31%; Varker et al., 2022) </a:t>
            </a:r>
            <a:endParaRPr lang="en-US" sz="1800" dirty="0"/>
          </a:p>
          <a:p>
            <a:pPr marL="342900" indent="-342900">
              <a:spcBef>
                <a:spcPts val="600"/>
              </a:spcBef>
              <a:buFontTx/>
              <a:buChar char="•"/>
            </a:pPr>
            <a:r>
              <a:rPr lang="en-AU" sz="2400" dirty="0">
                <a:cs typeface="Arial"/>
              </a:rPr>
              <a:t>Problem anger is highly prevalent in women—it is no less common than in men following military service, is more prevalent than in men after natural disasters and in adolescent populations, and occurs in 20% of new mothers </a:t>
            </a:r>
          </a:p>
          <a:p>
            <a:pPr marL="342900" indent="-342900">
              <a:spcBef>
                <a:spcPts val="600"/>
              </a:spcBef>
              <a:buFontTx/>
              <a:buChar char="•"/>
            </a:pPr>
            <a:r>
              <a:rPr lang="en-US" sz="2400" dirty="0">
                <a:cs typeface="Arial"/>
              </a:rPr>
              <a:t>Patients with problem anger are difficult to engage in standard treatments </a:t>
            </a:r>
          </a:p>
          <a:p>
            <a:pPr marL="342900" indent="-342900">
              <a:lnSpc>
                <a:spcPct val="100000"/>
              </a:lnSpc>
              <a:spcBef>
                <a:spcPts val="600"/>
              </a:spcBef>
              <a:buChar char="•"/>
            </a:pPr>
            <a:r>
              <a:rPr lang="en-US" sz="2400" dirty="0">
                <a:cs typeface="Arial"/>
              </a:rPr>
              <a:t>Problem anger interferes with standard PTSD treatment efficacy (Cowlishaw et al., 2021)</a:t>
            </a:r>
          </a:p>
        </p:txBody>
      </p:sp>
    </p:spTree>
    <p:extLst>
      <p:ext uri="{BB962C8B-B14F-4D97-AF65-F5344CB8AC3E}">
        <p14:creationId xmlns:p14="http://schemas.microsoft.com/office/powerpoint/2010/main" val="3577508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A28DD-F66B-ADB1-3695-910B0BC68CD6}"/>
              </a:ext>
            </a:extLst>
          </p:cNvPr>
          <p:cNvSpPr>
            <a:spLocks noGrp="1"/>
          </p:cNvSpPr>
          <p:nvPr>
            <p:ph type="title"/>
          </p:nvPr>
        </p:nvSpPr>
        <p:spPr>
          <a:xfrm>
            <a:off x="568800" y="2270589"/>
            <a:ext cx="6582013" cy="4040210"/>
          </a:xfrm>
        </p:spPr>
        <p:txBody>
          <a:bodyPr/>
          <a:lstStyle/>
          <a:p>
            <a:r>
              <a:rPr lang="en-AU" dirty="0"/>
              <a:t>Would a digital mental health tool for problem anger after trauma be useful, acceptable, effective?</a:t>
            </a:r>
          </a:p>
        </p:txBody>
      </p:sp>
    </p:spTree>
    <p:extLst>
      <p:ext uri="{BB962C8B-B14F-4D97-AF65-F5344CB8AC3E}">
        <p14:creationId xmlns:p14="http://schemas.microsoft.com/office/powerpoint/2010/main" val="2596337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E82D6-4658-27AB-F228-60EB435ED2B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B3460F-0B62-0884-F942-F8F545FAA87F}"/>
              </a:ext>
            </a:extLst>
          </p:cNvPr>
          <p:cNvSpPr>
            <a:spLocks noGrp="1"/>
          </p:cNvSpPr>
          <p:nvPr>
            <p:ph sz="quarter" idx="14"/>
          </p:nvPr>
        </p:nvSpPr>
        <p:spPr>
          <a:xfrm>
            <a:off x="345601" y="2609635"/>
            <a:ext cx="6219586" cy="3533819"/>
          </a:xfrm>
        </p:spPr>
        <p:txBody>
          <a:bodyPr/>
          <a:lstStyle/>
          <a:p>
            <a:pPr marL="342900" indent="-342900">
              <a:lnSpc>
                <a:spcPct val="100000"/>
              </a:lnSpc>
              <a:buFont typeface="Arial" panose="020B0604020202020204" pitchFamily="34" charset="0"/>
              <a:buChar char="•"/>
            </a:pPr>
            <a:r>
              <a:rPr lang="en-AU" sz="3200" b="0" dirty="0"/>
              <a:t>Recruited 60 Australian veterans with problem anger and trauma exposure</a:t>
            </a:r>
          </a:p>
          <a:p>
            <a:pPr marL="342900" indent="-342900">
              <a:lnSpc>
                <a:spcPct val="100000"/>
              </a:lnSpc>
              <a:buFont typeface="Arial" panose="020B0604020202020204" pitchFamily="34" charset="0"/>
              <a:buChar char="•"/>
            </a:pPr>
            <a:r>
              <a:rPr lang="en-AU" sz="3200" b="0" dirty="0"/>
              <a:t>Used ecological momentary assessment (EMA) 4 times per day for 10 days</a:t>
            </a:r>
          </a:p>
        </p:txBody>
      </p:sp>
      <p:sp>
        <p:nvSpPr>
          <p:cNvPr id="3" name="Title 2">
            <a:extLst>
              <a:ext uri="{FF2B5EF4-FFF2-40B4-BE49-F238E27FC236}">
                <a16:creationId xmlns:a16="http://schemas.microsoft.com/office/drawing/2014/main" id="{B7A28003-B134-9E35-A125-D248B9D9CE05}"/>
              </a:ext>
            </a:extLst>
          </p:cNvPr>
          <p:cNvSpPr>
            <a:spLocks noGrp="1"/>
          </p:cNvSpPr>
          <p:nvPr>
            <p:ph type="title"/>
          </p:nvPr>
        </p:nvSpPr>
        <p:spPr>
          <a:xfrm>
            <a:off x="345601" y="824885"/>
            <a:ext cx="9695205" cy="531544"/>
          </a:xfrm>
        </p:spPr>
        <p:txBody>
          <a:bodyPr/>
          <a:lstStyle/>
          <a:p>
            <a:r>
              <a:rPr lang="en-AU" dirty="0"/>
              <a:t>Ecological momentary assessment  </a:t>
            </a:r>
          </a:p>
        </p:txBody>
      </p:sp>
      <p:sp>
        <p:nvSpPr>
          <p:cNvPr id="4" name="TextBox 3">
            <a:extLst>
              <a:ext uri="{FF2B5EF4-FFF2-40B4-BE49-F238E27FC236}">
                <a16:creationId xmlns:a16="http://schemas.microsoft.com/office/drawing/2014/main" id="{4EB24227-5992-FC37-A852-EF69D6293834}"/>
              </a:ext>
            </a:extLst>
          </p:cNvPr>
          <p:cNvSpPr txBox="1"/>
          <p:nvPr/>
        </p:nvSpPr>
        <p:spPr>
          <a:xfrm>
            <a:off x="9655628" y="5787794"/>
            <a:ext cx="2057401" cy="369332"/>
          </a:xfrm>
          <a:prstGeom prst="rect">
            <a:avLst/>
          </a:prstGeom>
          <a:noFill/>
        </p:spPr>
        <p:txBody>
          <a:bodyPr wrap="square" rtlCol="0">
            <a:spAutoFit/>
          </a:bodyPr>
          <a:lstStyle/>
          <a:p>
            <a:r>
              <a:rPr lang="en-AU" sz="1800" dirty="0">
                <a:solidFill>
                  <a:schemeClr val="bg1"/>
                </a:solidFill>
                <a:cs typeface="Arial"/>
              </a:rPr>
              <a:t>Varker et al., 2021</a:t>
            </a:r>
            <a:endParaRPr lang="en-AU" sz="1800" dirty="0">
              <a:solidFill>
                <a:schemeClr val="bg1"/>
              </a:solidFill>
            </a:endParaRPr>
          </a:p>
        </p:txBody>
      </p:sp>
      <p:pic>
        <p:nvPicPr>
          <p:cNvPr id="8" name="Picture 7" descr="A hand holding a cell phone&#10;&#10;AI-generated content may be incorrect.">
            <a:extLst>
              <a:ext uri="{FF2B5EF4-FFF2-40B4-BE49-F238E27FC236}">
                <a16:creationId xmlns:a16="http://schemas.microsoft.com/office/drawing/2014/main" id="{534A22AA-0351-1E0A-3B96-295A056FF881}"/>
              </a:ext>
            </a:extLst>
          </p:cNvPr>
          <p:cNvPicPr>
            <a:picLocks noChangeAspect="1"/>
          </p:cNvPicPr>
          <p:nvPr/>
        </p:nvPicPr>
        <p:blipFill>
          <a:blip r:embed="rId3"/>
          <a:stretch>
            <a:fillRect/>
          </a:stretch>
        </p:blipFill>
        <p:spPr>
          <a:xfrm>
            <a:off x="7976332" y="2392662"/>
            <a:ext cx="3080214" cy="2830111"/>
          </a:xfrm>
          <a:prstGeom prst="rect">
            <a:avLst/>
          </a:prstGeom>
        </p:spPr>
      </p:pic>
    </p:spTree>
    <p:extLst>
      <p:ext uri="{BB962C8B-B14F-4D97-AF65-F5344CB8AC3E}">
        <p14:creationId xmlns:p14="http://schemas.microsoft.com/office/powerpoint/2010/main" val="1647366566"/>
      </p:ext>
    </p:extLst>
  </p:cSld>
  <p:clrMapOvr>
    <a:masterClrMapping/>
  </p:clrMapOvr>
</p:sld>
</file>

<file path=ppt/theme/theme1.xml><?xml version="1.0" encoding="utf-8"?>
<a:theme xmlns:a="http://schemas.openxmlformats.org/drawingml/2006/main" name="University of Melbourne">
  <a:themeElements>
    <a:clrScheme name="Custom 1">
      <a:dk1>
        <a:sysClr val="windowText" lastClr="000000"/>
      </a:dk1>
      <a:lt1>
        <a:sysClr val="window" lastClr="FFFFFF"/>
      </a:lt1>
      <a:dk2>
        <a:srgbClr val="000000"/>
      </a:dk2>
      <a:lt2>
        <a:srgbClr val="102840"/>
      </a:lt2>
      <a:accent1>
        <a:srgbClr val="000000"/>
      </a:accent1>
      <a:accent2>
        <a:srgbClr val="46C8F0"/>
      </a:accent2>
      <a:accent3>
        <a:srgbClr val="FF2D3C"/>
      </a:accent3>
      <a:accent4>
        <a:srgbClr val="885771"/>
      </a:accent4>
      <a:accent5>
        <a:srgbClr val="9FB825"/>
      </a:accent5>
      <a:accent6>
        <a:srgbClr val="003C55"/>
      </a:accent6>
      <a:hlink>
        <a:srgbClr val="000F46"/>
      </a:hlink>
      <a:folHlink>
        <a:srgbClr val="000F46"/>
      </a:folHlink>
    </a:clrScheme>
    <a:fontScheme name="UoM 2024">
      <a:majorFont>
        <a:latin typeface="Fraunces 9pt"/>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ack Sheoak (Dark)">
      <a:srgbClr val="78000D"/>
    </a:custClr>
    <a:custClr name="Possum (Dark)">
      <a:srgbClr val="73234B"/>
    </a:custClr>
    <a:custClr name="Possum (Light)">
      <a:srgbClr val="EB7BBE"/>
    </a:custClr>
    <a:custClr name="Yam Daisy (Dark)">
      <a:srgbClr val="A84500"/>
    </a:custClr>
    <a:custClr name="Yam Daisy (Light)">
      <a:srgbClr val="FFD629"/>
    </a:custClr>
    <a:custClr name="Magpie (Light)">
      <a:srgbClr val="C8C8C8"/>
    </a:custClr>
    <a:custClr name="Mt William Greenstone (Light)">
      <a:srgbClr val="ABC1A7"/>
    </a:custClr>
    <a:custClr name="River Red Gum (Dark)">
      <a:srgbClr val="2C421D"/>
    </a:custClr>
    <a:custClr name="Magpie (Dark)">
      <a:srgbClr val="2D2D2D"/>
    </a:custClr>
    <a:custClr name="Mt William Greenstone (Dark)">
      <a:srgbClr val="444A40"/>
    </a:custClr>
  </a:custClrLst>
  <a:extLst>
    <a:ext uri="{05A4C25C-085E-4340-85A3-A5531E510DB2}">
      <thm15:themeFamily xmlns:thm15="http://schemas.microsoft.com/office/thememl/2012/main" name="Master_University of Melbourne.potx" id="{EEF8E8C5-136A-4328-9120-DC238DB23620}" vid="{3C59B156-C13B-4CA4-AD0B-4F3716D70D1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niversity of Melbourne">
  <a:themeElements>
    <a:clrScheme name="Custom 1">
      <a:dk1>
        <a:sysClr val="windowText" lastClr="000000"/>
      </a:dk1>
      <a:lt1>
        <a:sysClr val="window" lastClr="FFFFFF"/>
      </a:lt1>
      <a:dk2>
        <a:srgbClr val="000000"/>
      </a:dk2>
      <a:lt2>
        <a:srgbClr val="102840"/>
      </a:lt2>
      <a:accent1>
        <a:srgbClr val="000000"/>
      </a:accent1>
      <a:accent2>
        <a:srgbClr val="46C8F0"/>
      </a:accent2>
      <a:accent3>
        <a:srgbClr val="FF2D3C"/>
      </a:accent3>
      <a:accent4>
        <a:srgbClr val="885771"/>
      </a:accent4>
      <a:accent5>
        <a:srgbClr val="9FB825"/>
      </a:accent5>
      <a:accent6>
        <a:srgbClr val="003C55"/>
      </a:accent6>
      <a:hlink>
        <a:srgbClr val="000F46"/>
      </a:hlink>
      <a:folHlink>
        <a:srgbClr val="000F46"/>
      </a:folHlink>
    </a:clrScheme>
    <a:fontScheme name="UoM 2024">
      <a:majorFont>
        <a:latin typeface="Fraunces 9pt"/>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ack Sheoak (Dark)">
      <a:srgbClr val="78000D"/>
    </a:custClr>
    <a:custClr name="Possum (Dark)">
      <a:srgbClr val="73234B"/>
    </a:custClr>
    <a:custClr name="Possum (Light)">
      <a:srgbClr val="EB7BBE"/>
    </a:custClr>
    <a:custClr name="Yam Daisy (Dark)">
      <a:srgbClr val="A84500"/>
    </a:custClr>
    <a:custClr name="Yam Daisy (Light)">
      <a:srgbClr val="FFD629"/>
    </a:custClr>
    <a:custClr name="Magpie (Light)">
      <a:srgbClr val="C8C8C8"/>
    </a:custClr>
    <a:custClr name="Mt William Greenstone (Light)">
      <a:srgbClr val="ABC1A7"/>
    </a:custClr>
    <a:custClr name="River Red Gum (Dark)">
      <a:srgbClr val="2C421D"/>
    </a:custClr>
    <a:custClr name="Magpie (Dark)">
      <a:srgbClr val="2D2D2D"/>
    </a:custClr>
    <a:custClr name="Mt William Greenstone (Dark)">
      <a:srgbClr val="444A40"/>
    </a:custClr>
  </a:custClrLst>
  <a:extLst>
    <a:ext uri="{05A4C25C-085E-4340-85A3-A5531E510DB2}">
      <thm15:themeFamily xmlns:thm15="http://schemas.microsoft.com/office/thememl/2012/main" name="Master_University of Melbourne.potx" id="{EEF8E8C5-136A-4328-9120-DC238DB23620}" vid="{3C59B156-C13B-4CA4-AD0B-4F3716D70D1D}"/>
    </a:ext>
  </a:extLst>
</a:theme>
</file>

<file path=ppt/theme/theme3.xml><?xml version="1.0" encoding="utf-8"?>
<a:theme xmlns:a="http://schemas.openxmlformats.org/drawingml/2006/main" name="2_University of Melbourne">
  <a:themeElements>
    <a:clrScheme name="Custom 1">
      <a:dk1>
        <a:sysClr val="windowText" lastClr="000000"/>
      </a:dk1>
      <a:lt1>
        <a:sysClr val="window" lastClr="FFFFFF"/>
      </a:lt1>
      <a:dk2>
        <a:srgbClr val="000000"/>
      </a:dk2>
      <a:lt2>
        <a:srgbClr val="102840"/>
      </a:lt2>
      <a:accent1>
        <a:srgbClr val="000000"/>
      </a:accent1>
      <a:accent2>
        <a:srgbClr val="46C8F0"/>
      </a:accent2>
      <a:accent3>
        <a:srgbClr val="FF2D3C"/>
      </a:accent3>
      <a:accent4>
        <a:srgbClr val="885771"/>
      </a:accent4>
      <a:accent5>
        <a:srgbClr val="9FB825"/>
      </a:accent5>
      <a:accent6>
        <a:srgbClr val="003C55"/>
      </a:accent6>
      <a:hlink>
        <a:srgbClr val="000F46"/>
      </a:hlink>
      <a:folHlink>
        <a:srgbClr val="000F46"/>
      </a:folHlink>
    </a:clrScheme>
    <a:fontScheme name="UoM 2024">
      <a:majorFont>
        <a:latin typeface="Fraunces 9pt"/>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ack Sheoak (Dark)">
      <a:srgbClr val="78000D"/>
    </a:custClr>
    <a:custClr name="Possum (Dark)">
      <a:srgbClr val="73234B"/>
    </a:custClr>
    <a:custClr name="Possum (Light)">
      <a:srgbClr val="EB7BBE"/>
    </a:custClr>
    <a:custClr name="Yam Daisy (Dark)">
      <a:srgbClr val="A84500"/>
    </a:custClr>
    <a:custClr name="Yam Daisy (Light)">
      <a:srgbClr val="FFD629"/>
    </a:custClr>
    <a:custClr name="Magpie (Light)">
      <a:srgbClr val="C8C8C8"/>
    </a:custClr>
    <a:custClr name="Mt William Greenstone (Light)">
      <a:srgbClr val="ABC1A7"/>
    </a:custClr>
    <a:custClr name="River Red Gum (Dark)">
      <a:srgbClr val="2C421D"/>
    </a:custClr>
    <a:custClr name="Magpie (Dark)">
      <a:srgbClr val="2D2D2D"/>
    </a:custClr>
    <a:custClr name="Mt William Greenstone (Dark)">
      <a:srgbClr val="444A40"/>
    </a:custClr>
  </a:custClrLst>
  <a:extLst>
    <a:ext uri="{05A4C25C-085E-4340-85A3-A5531E510DB2}">
      <thm15:themeFamily xmlns:thm15="http://schemas.microsoft.com/office/thememl/2012/main" name="Master_University of Melbourne.potx" id="{EEF8E8C5-136A-4328-9120-DC238DB23620}" vid="{3C59B156-C13B-4CA4-AD0B-4F3716D70D1D}"/>
    </a:ext>
  </a:extLst>
</a:theme>
</file>

<file path=ppt/theme/theme4.xml><?xml version="1.0" encoding="utf-8"?>
<a:theme xmlns:a="http://schemas.openxmlformats.org/drawingml/2006/main" name="3_University of Melbourne">
  <a:themeElements>
    <a:clrScheme name="UOM Option2 Colours">
      <a:dk1>
        <a:sysClr val="windowText" lastClr="000000"/>
      </a:dk1>
      <a:lt1>
        <a:sysClr val="window" lastClr="FFFFFF"/>
      </a:lt1>
      <a:dk2>
        <a:srgbClr val="000000"/>
      </a:dk2>
      <a:lt2>
        <a:srgbClr val="000F46"/>
      </a:lt2>
      <a:accent1>
        <a:srgbClr val="000000"/>
      </a:accent1>
      <a:accent2>
        <a:srgbClr val="46C8F0"/>
      </a:accent2>
      <a:accent3>
        <a:srgbClr val="FF2D3C"/>
      </a:accent3>
      <a:accent4>
        <a:srgbClr val="885771"/>
      </a:accent4>
      <a:accent5>
        <a:srgbClr val="9FB825"/>
      </a:accent5>
      <a:accent6>
        <a:srgbClr val="003C55"/>
      </a:accent6>
      <a:hlink>
        <a:srgbClr val="000F46"/>
      </a:hlink>
      <a:folHlink>
        <a:srgbClr val="000F46"/>
      </a:folHlink>
    </a:clrScheme>
    <a:fontScheme name="University of Melbourn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ack Sheoak (Dark)">
      <a:srgbClr val="78000D"/>
    </a:custClr>
    <a:custClr name="Possum (Dark)">
      <a:srgbClr val="73234B"/>
    </a:custClr>
    <a:custClr name="Possum (Light)">
      <a:srgbClr val="EB7BBE"/>
    </a:custClr>
    <a:custClr name="Yam Daisy (Dark)">
      <a:srgbClr val="A84500"/>
    </a:custClr>
    <a:custClr name="Yam Daisy (Light)">
      <a:srgbClr val="FFD629"/>
    </a:custClr>
    <a:custClr name="Magpie (Light)">
      <a:srgbClr val="C8C8C8"/>
    </a:custClr>
    <a:custClr name="Mt William Greenstone (Light)">
      <a:srgbClr val="ABC1A7"/>
    </a:custClr>
    <a:custClr name="River Red Gum (Dark)">
      <a:srgbClr val="2C421D"/>
    </a:custClr>
    <a:custClr name="Magpie (Dark)">
      <a:srgbClr val="2D2D2D"/>
    </a:custClr>
    <a:custClr name="Mt William Greenstone (Dark)">
      <a:srgbClr val="444A40"/>
    </a:custClr>
  </a:custClrLst>
  <a:extLst>
    <a:ext uri="{05A4C25C-085E-4340-85A3-A5531E510DB2}">
      <thm15:themeFamily xmlns:thm15="http://schemas.microsoft.com/office/thememl/2012/main" name="Master_University of Melbourne.potx" id="{EEF8E8C5-136A-4328-9120-DC238DB23620}" vid="{3C59B156-C13B-4CA4-AD0B-4F3716D70D1D}"/>
    </a:ext>
  </a:extLst>
</a:theme>
</file>

<file path=ppt/theme/theme5.xml><?xml version="1.0" encoding="utf-8"?>
<a:theme xmlns:a="http://schemas.openxmlformats.org/drawingml/2006/main" name="4_University of Melbourne">
  <a:themeElements>
    <a:clrScheme name="Custom 1">
      <a:dk1>
        <a:sysClr val="windowText" lastClr="000000"/>
      </a:dk1>
      <a:lt1>
        <a:sysClr val="window" lastClr="FFFFFF"/>
      </a:lt1>
      <a:dk2>
        <a:srgbClr val="000000"/>
      </a:dk2>
      <a:lt2>
        <a:srgbClr val="102840"/>
      </a:lt2>
      <a:accent1>
        <a:srgbClr val="000000"/>
      </a:accent1>
      <a:accent2>
        <a:srgbClr val="46C8F0"/>
      </a:accent2>
      <a:accent3>
        <a:srgbClr val="FF2D3C"/>
      </a:accent3>
      <a:accent4>
        <a:srgbClr val="885771"/>
      </a:accent4>
      <a:accent5>
        <a:srgbClr val="9FB825"/>
      </a:accent5>
      <a:accent6>
        <a:srgbClr val="003C55"/>
      </a:accent6>
      <a:hlink>
        <a:srgbClr val="000F46"/>
      </a:hlink>
      <a:folHlink>
        <a:srgbClr val="000F46"/>
      </a:folHlink>
    </a:clrScheme>
    <a:fontScheme name="UoM 2024">
      <a:majorFont>
        <a:latin typeface="Fraunces 9pt"/>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ack Sheoak (Dark)">
      <a:srgbClr val="78000D"/>
    </a:custClr>
    <a:custClr name="Possum (Dark)">
      <a:srgbClr val="73234B"/>
    </a:custClr>
    <a:custClr name="Possum (Light)">
      <a:srgbClr val="EB7BBE"/>
    </a:custClr>
    <a:custClr name="Yam Daisy (Dark)">
      <a:srgbClr val="A84500"/>
    </a:custClr>
    <a:custClr name="Yam Daisy (Light)">
      <a:srgbClr val="FFD629"/>
    </a:custClr>
    <a:custClr name="Magpie (Light)">
      <a:srgbClr val="C8C8C8"/>
    </a:custClr>
    <a:custClr name="Mt William Greenstone (Light)">
      <a:srgbClr val="ABC1A7"/>
    </a:custClr>
    <a:custClr name="River Red Gum (Dark)">
      <a:srgbClr val="2C421D"/>
    </a:custClr>
    <a:custClr name="Magpie (Dark)">
      <a:srgbClr val="2D2D2D"/>
    </a:custClr>
    <a:custClr name="Mt William Greenstone (Dark)">
      <a:srgbClr val="444A40"/>
    </a:custClr>
  </a:custClrLst>
  <a:extLst>
    <a:ext uri="{05A4C25C-085E-4340-85A3-A5531E510DB2}">
      <thm15:themeFamily xmlns:thm15="http://schemas.microsoft.com/office/thememl/2012/main" name="Master_University of Melbourne.potx" id="{EEF8E8C5-136A-4328-9120-DC238DB23620}" vid="{3C59B156-C13B-4CA4-AD0B-4F3716D70D1D}"/>
    </a:ext>
  </a:extLst>
</a:theme>
</file>

<file path=ppt/theme/theme6.xml><?xml version="1.0" encoding="utf-8"?>
<a:theme xmlns:a="http://schemas.openxmlformats.org/drawingml/2006/main" name="5_University of Melbourne">
  <a:themeElements>
    <a:clrScheme name="Custom 1">
      <a:dk1>
        <a:sysClr val="windowText" lastClr="000000"/>
      </a:dk1>
      <a:lt1>
        <a:sysClr val="window" lastClr="FFFFFF"/>
      </a:lt1>
      <a:dk2>
        <a:srgbClr val="000000"/>
      </a:dk2>
      <a:lt2>
        <a:srgbClr val="102840"/>
      </a:lt2>
      <a:accent1>
        <a:srgbClr val="000000"/>
      </a:accent1>
      <a:accent2>
        <a:srgbClr val="46C8F0"/>
      </a:accent2>
      <a:accent3>
        <a:srgbClr val="FF2D3C"/>
      </a:accent3>
      <a:accent4>
        <a:srgbClr val="885771"/>
      </a:accent4>
      <a:accent5>
        <a:srgbClr val="9FB825"/>
      </a:accent5>
      <a:accent6>
        <a:srgbClr val="003C55"/>
      </a:accent6>
      <a:hlink>
        <a:srgbClr val="000F46"/>
      </a:hlink>
      <a:folHlink>
        <a:srgbClr val="000F46"/>
      </a:folHlink>
    </a:clrScheme>
    <a:fontScheme name="UoM 2024">
      <a:majorFont>
        <a:latin typeface="Fraunces 9pt"/>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ack Sheoak (Dark)">
      <a:srgbClr val="78000D"/>
    </a:custClr>
    <a:custClr name="Possum (Dark)">
      <a:srgbClr val="73234B"/>
    </a:custClr>
    <a:custClr name="Possum (Light)">
      <a:srgbClr val="EB7BBE"/>
    </a:custClr>
    <a:custClr name="Yam Daisy (Dark)">
      <a:srgbClr val="A84500"/>
    </a:custClr>
    <a:custClr name="Yam Daisy (Light)">
      <a:srgbClr val="FFD629"/>
    </a:custClr>
    <a:custClr name="Magpie (Light)">
      <a:srgbClr val="C8C8C8"/>
    </a:custClr>
    <a:custClr name="Mt William Greenstone (Light)">
      <a:srgbClr val="ABC1A7"/>
    </a:custClr>
    <a:custClr name="River Red Gum (Dark)">
      <a:srgbClr val="2C421D"/>
    </a:custClr>
    <a:custClr name="Magpie (Dark)">
      <a:srgbClr val="2D2D2D"/>
    </a:custClr>
    <a:custClr name="Mt William Greenstone (Dark)">
      <a:srgbClr val="444A40"/>
    </a:custClr>
  </a:custClrLst>
  <a:extLst>
    <a:ext uri="{05A4C25C-085E-4340-85A3-A5531E510DB2}">
      <thm15:themeFamily xmlns:thm15="http://schemas.microsoft.com/office/thememl/2012/main" name="Master_University of Melbourne.potx" id="{EEF8E8C5-136A-4328-9120-DC238DB23620}" vid="{3C59B156-C13B-4CA4-AD0B-4F3716D70D1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Validitron">
  <a:themeElements>
    <a:clrScheme name="Validitron">
      <a:dk1>
        <a:srgbClr val="444444"/>
      </a:dk1>
      <a:lt1>
        <a:sysClr val="window" lastClr="FFFFFF"/>
      </a:lt1>
      <a:dk2>
        <a:srgbClr val="000000"/>
      </a:dk2>
      <a:lt2>
        <a:srgbClr val="E6E5DE"/>
      </a:lt2>
      <a:accent1>
        <a:srgbClr val="44C2CF"/>
      </a:accent1>
      <a:accent2>
        <a:srgbClr val="82CCB1"/>
      </a:accent2>
      <a:accent3>
        <a:srgbClr val="CFE297"/>
      </a:accent3>
      <a:accent4>
        <a:srgbClr val="70699A"/>
      </a:accent4>
      <a:accent5>
        <a:srgbClr val="4681C2"/>
      </a:accent5>
      <a:accent6>
        <a:srgbClr val="8B96A1"/>
      </a:accent6>
      <a:hlink>
        <a:srgbClr val="82CCB1"/>
      </a:hlink>
      <a:folHlink>
        <a:srgbClr val="82CCB1"/>
      </a:folHlink>
    </a:clrScheme>
    <a:fontScheme name="Validitron">
      <a:majorFont>
        <a:latin typeface="Aldrich"/>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liditron" id="{06D4017B-99D6-433A-8DFE-804AF5559F16}" vid="{BFDC2B00-663E-4BD5-86A3-0CC9EB62BB67}"/>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4A49AD96DEE64BB8301F0371A59F49" ma:contentTypeVersion="16" ma:contentTypeDescription="Create a new document." ma:contentTypeScope="" ma:versionID="a068425a077f8c0bea2b38ef9fad2f4d">
  <xsd:schema xmlns:xsd="http://www.w3.org/2001/XMLSchema" xmlns:xs="http://www.w3.org/2001/XMLSchema" xmlns:p="http://schemas.microsoft.com/office/2006/metadata/properties" xmlns:ns2="4b4ab7fd-c00c-418c-a6ea-7af816381f68" xmlns:ns3="e47f8436-ddf7-47f6-8342-d06790395cd8" targetNamespace="http://schemas.microsoft.com/office/2006/metadata/properties" ma:root="true" ma:fieldsID="96d2499fe0c4f1df3b4aadebe6520c70" ns2:_="" ns3:_="">
    <xsd:import namespace="4b4ab7fd-c00c-418c-a6ea-7af816381f68"/>
    <xsd:import namespace="e47f8436-ddf7-47f6-8342-d06790395cd8"/>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MediaServiceOCR"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4ab7fd-c00c-418c-a6ea-7af816381f6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756ba34a-581e-43bd-8c59-bb91882871f3}" ma:internalName="TaxCatchAll" ma:showField="CatchAllData" ma:web="4b4ab7fd-c00c-418c-a6ea-7af816381f6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47f8436-ddf7-47f6-8342-d06790395cd8"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b163b37-248a-4bdb-8038-6e8df1cc47ab"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47f8436-ddf7-47f6-8342-d06790395cd8">
      <Terms xmlns="http://schemas.microsoft.com/office/infopath/2007/PartnerControls"/>
    </lcf76f155ced4ddcb4097134ff3c332f>
    <TaxCatchAll xmlns="4b4ab7fd-c00c-418c-a6ea-7af816381f6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0D12BF-EA63-4F31-A92C-0839B0B23F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4ab7fd-c00c-418c-a6ea-7af816381f68"/>
    <ds:schemaRef ds:uri="e47f8436-ddf7-47f6-8342-d06790395c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8FFBB9-4FB3-4A1F-8381-B3FA72337E91}">
  <ds:schemaRefs>
    <ds:schemaRef ds:uri="http://schemas.openxmlformats.org/package/2006/metadata/core-properties"/>
    <ds:schemaRef ds:uri="4b4ab7fd-c00c-418c-a6ea-7af816381f68"/>
    <ds:schemaRef ds:uri="http://www.w3.org/XML/1998/namespace"/>
    <ds:schemaRef ds:uri="e47f8436-ddf7-47f6-8342-d06790395cd8"/>
    <ds:schemaRef ds:uri="http://schemas.microsoft.com/office/2006/documentManagement/types"/>
    <ds:schemaRef ds:uri="http://schemas.microsoft.com/office/2006/metadata/properties"/>
    <ds:schemaRef ds:uri="http://purl.org/dc/terms/"/>
    <ds:schemaRef ds:uri="http://schemas.microsoft.com/office/infopath/2007/PartnerControls"/>
    <ds:schemaRef ds:uri="http://purl.org/dc/dcmitype/"/>
    <ds:schemaRef ds:uri="http://purl.org/dc/elements/1.1/"/>
  </ds:schemaRefs>
</ds:datastoreItem>
</file>

<file path=customXml/itemProps3.xml><?xml version="1.0" encoding="utf-8"?>
<ds:datastoreItem xmlns:ds="http://schemas.openxmlformats.org/officeDocument/2006/customXml" ds:itemID="{42C75387-93F6-4D93-B300-D671EFAD96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Master_University-of-Melbourne (1)</Template>
  <TotalTime>25040</TotalTime>
  <Words>2798</Words>
  <Application>Microsoft Office PowerPoint</Application>
  <PresentationFormat>Widescreen</PresentationFormat>
  <Paragraphs>318</Paragraphs>
  <Slides>37</Slides>
  <Notes>12</Notes>
  <HiddenSlides>1</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37</vt:i4>
      </vt:variant>
    </vt:vector>
  </HeadingPairs>
  <TitlesOfParts>
    <vt:vector size="58" baseType="lpstr">
      <vt:lpstr>Source Sans 3 Light</vt:lpstr>
      <vt:lpstr>Arial</vt:lpstr>
      <vt:lpstr>Times New Roman</vt:lpstr>
      <vt:lpstr>Source Code Pro Semibold</vt:lpstr>
      <vt:lpstr>Calibri</vt:lpstr>
      <vt:lpstr>Aldrich</vt:lpstr>
      <vt:lpstr>Fraunces 9pt</vt:lpstr>
      <vt:lpstr>Aptos</vt:lpstr>
      <vt:lpstr>Source Sans Pro</vt:lpstr>
      <vt:lpstr>Source Sans 3 Black</vt:lpstr>
      <vt:lpstr>wfont_e6da5f_fdabe17d0a4c4532abc746b45ee50175</vt:lpstr>
      <vt:lpstr>Source Sans 3</vt:lpstr>
      <vt:lpstr>Aptos Display</vt:lpstr>
      <vt:lpstr>University of Melbourne</vt:lpstr>
      <vt:lpstr>1_University of Melbourne</vt:lpstr>
      <vt:lpstr>2_University of Melbourne</vt:lpstr>
      <vt:lpstr>3_University of Melbourne</vt:lpstr>
      <vt:lpstr>4_University of Melbourne</vt:lpstr>
      <vt:lpstr>5_University of Melbourne</vt:lpstr>
      <vt:lpstr>Office Theme</vt:lpstr>
      <vt:lpstr>Validitron</vt:lpstr>
      <vt:lpstr>PowerPoint Presentation</vt:lpstr>
      <vt:lpstr>PowerPoint Presentation</vt:lpstr>
      <vt:lpstr>The paradox of digital mental health</vt:lpstr>
      <vt:lpstr>Causes of sub-optimal outcomes</vt:lpstr>
      <vt:lpstr>There is no standard development pathway for digital health tools.</vt:lpstr>
      <vt:lpstr>PowerPoint Presentation</vt:lpstr>
      <vt:lpstr>The problem</vt:lpstr>
      <vt:lpstr>Would a digital mental health tool for problem anger after trauma be useful, acceptable, effective?</vt:lpstr>
      <vt:lpstr>Ecological momentary assessment  </vt:lpstr>
      <vt:lpstr>Using EMA to provide high resolution symptom data</vt:lpstr>
      <vt:lpstr>Using EMA to provide high resolution symptom data</vt:lpstr>
      <vt:lpstr>Ecological momentary assessment </vt:lpstr>
      <vt:lpstr>Digital phenotyping study </vt:lpstr>
      <vt:lpstr>Digital phenotyping findings</vt:lpstr>
      <vt:lpstr>Using GPS location data to predict aggression</vt:lpstr>
      <vt:lpstr>Using HRV-derived wearable data to predict high anger</vt:lpstr>
      <vt:lpstr>Clinical AI: the model is not the product.</vt:lpstr>
      <vt:lpstr>PowerPoint Presentation</vt:lpstr>
      <vt:lpstr>Developing a just-in-time-adaptive intervention for problem anger after trauma</vt:lpstr>
      <vt:lpstr>Our JITAI Shift</vt:lpstr>
      <vt:lpstr>PowerPoint Presentation</vt:lpstr>
      <vt:lpstr>PowerPoint Presentation</vt:lpstr>
      <vt:lpstr>Micro randomised trial</vt:lpstr>
      <vt:lpstr>Shift’s micro-randomised trial</vt:lpstr>
      <vt:lpstr>Results</vt:lpstr>
      <vt:lpstr>MRT results</vt:lpstr>
      <vt:lpstr>Learnings about problem anger</vt:lpstr>
      <vt:lpstr>How can we address the challenges with successful implementation of digital mental health tools?</vt:lpstr>
      <vt:lpstr>There is no standard development pathway for digital health.</vt:lpstr>
      <vt:lpstr>PowerPoint Presentation</vt:lpstr>
      <vt:lpstr>Simulation-based research in digital health</vt:lpstr>
      <vt:lpstr>PowerPoint Presentation</vt:lpstr>
      <vt:lpstr>PowerPoint Presentation</vt:lpstr>
      <vt:lpstr>PowerPoint Presentation</vt:lpstr>
      <vt:lpstr>PowerPoint Presentation</vt:lpstr>
      <vt:lpstr>Learnings for developing digital mental health tools</vt:lpstr>
      <vt:lpstr>Learnings for implementation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Kit Huckvale</dc:creator>
  <cp:lastModifiedBy>D'orio, Samantha</cp:lastModifiedBy>
  <cp:revision>191</cp:revision>
  <dcterms:created xsi:type="dcterms:W3CDTF">2024-05-14T05:19:09Z</dcterms:created>
  <dcterms:modified xsi:type="dcterms:W3CDTF">2025-11-13T15:03:31Z</dcterms:modified>
  <cp:category>PowerPoint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0x010100F94A49AD96DEE64BB8301F0371A59F49</vt:lpwstr>
  </property>
  <property fmtid="{D5CDD505-2E9C-101B-9397-08002B2CF9AE}" pid="3" name="MediaServiceImageTags">
    <vt:lpwstr/>
  </property>
</Properties>
</file>