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4"/>
  </p:normalViewPr>
  <p:slideViewPr>
    <p:cSldViewPr snapToGrid="0" snapToObjects="1">
      <p:cViewPr varScale="1">
        <p:scale>
          <a:sx n="136" d="100"/>
          <a:sy n="136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nxi Zhang" userId="8131d563-8fd6-439c-80c5-914418fabcc7" providerId="ADAL" clId="{1F6BDA38-7144-5344-96E2-B305CC61ADE6}"/>
    <pc:docChg chg="modSld">
      <pc:chgData name="Yunxi Zhang" userId="8131d563-8fd6-439c-80c5-914418fabcc7" providerId="ADAL" clId="{1F6BDA38-7144-5344-96E2-B305CC61ADE6}" dt="2025-04-07T03:55:53.170" v="0" actId="1076"/>
      <pc:docMkLst>
        <pc:docMk/>
      </pc:docMkLst>
      <pc:sldChg chg="modSp mod">
        <pc:chgData name="Yunxi Zhang" userId="8131d563-8fd6-439c-80c5-914418fabcc7" providerId="ADAL" clId="{1F6BDA38-7144-5344-96E2-B305CC61ADE6}" dt="2025-04-07T03:55:53.170" v="0" actId="1076"/>
        <pc:sldMkLst>
          <pc:docMk/>
          <pc:sldMk cId="0" sldId="269"/>
        </pc:sldMkLst>
        <pc:picChg chg="mod">
          <ac:chgData name="Yunxi Zhang" userId="8131d563-8fd6-439c-80c5-914418fabcc7" providerId="ADAL" clId="{1F6BDA38-7144-5344-96E2-B305CC61ADE6}" dt="2025-04-07T03:55:53.170" v="0" actId="1076"/>
          <ac:picMkLst>
            <pc:docMk/>
            <pc:sldMk cId="0" sldId="269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26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4ab0a4e-e778-435d-a462-93c1a571212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d787355-67ca-4476-a34f-2e0ba816e1a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9438191-c57b-47ec-b83b-40e1963f5ff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1db2091-dd8b-49ff-b67a-e762abfe37b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fd0f88a-ea7e-4e06-baa4-2965d710390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09e4f8a-ebf7-4e94-8915-405991c99a5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94268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af964aa-7c88-46f6-89ec-80ac6ab75fe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73b679b-6cd0-4aa8-bcea-26aae92bd46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fb3f414-3102-497a-963b-618eb9058e6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0e4d104-c479-47da-b24a-e0a399024f4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acfa1ed-6d59-462c-b062-ff0559d8f23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5e18b3d-c114-40e8-930d-63f67e67ccf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4a0e385-575f-4880-a2e4-579e0a39db3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6541da6-b916-4ff5-9b96-0909bae4b0a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3d69acb-3041-43da-875e-570eb0184e5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bf584f9-f0a1-4a56-a111-5c7dc1778f2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ed2732c-ff72-4106-adbc-1c1e931e291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</Words>
  <Application>Microsoft Macintosh PowerPoint</Application>
  <PresentationFormat>On-screen Show (16:9)</PresentationFormat>
  <Paragraphs>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Yunxi Zhang</cp:lastModifiedBy>
  <cp:revision>1</cp:revision>
  <dcterms:created xsi:type="dcterms:W3CDTF">2025-03-27T16:06:37Z</dcterms:created>
  <dcterms:modified xsi:type="dcterms:W3CDTF">2025-04-07T03:56:01Z</dcterms:modified>
</cp:coreProperties>
</file>